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A4_DC43F86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28"/>
  </p:notesMasterIdLst>
  <p:handoutMasterIdLst>
    <p:handoutMasterId r:id="rId29"/>
  </p:handoutMasterIdLst>
  <p:sldIdLst>
    <p:sldId id="404" r:id="rId6"/>
    <p:sldId id="406" r:id="rId7"/>
    <p:sldId id="407" r:id="rId8"/>
    <p:sldId id="422" r:id="rId9"/>
    <p:sldId id="423" r:id="rId10"/>
    <p:sldId id="428" r:id="rId11"/>
    <p:sldId id="408" r:id="rId12"/>
    <p:sldId id="429" r:id="rId13"/>
    <p:sldId id="421" r:id="rId14"/>
    <p:sldId id="413" r:id="rId15"/>
    <p:sldId id="411" r:id="rId16"/>
    <p:sldId id="430" r:id="rId17"/>
    <p:sldId id="432" r:id="rId18"/>
    <p:sldId id="426" r:id="rId19"/>
    <p:sldId id="433" r:id="rId20"/>
    <p:sldId id="427" r:id="rId21"/>
    <p:sldId id="435" r:id="rId22"/>
    <p:sldId id="436" r:id="rId23"/>
    <p:sldId id="416" r:id="rId24"/>
    <p:sldId id="420" r:id="rId25"/>
    <p:sldId id="419" r:id="rId26"/>
    <p:sldId id="434" r:id="rId27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59BAB4-1AB6-CC0C-783D-AF85F7A56416}" name="Zander Haws" initials="ZH" userId="54127077debb057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1"/>
    <a:srgbClr val="009242"/>
    <a:srgbClr val="FF0000"/>
    <a:srgbClr val="1B3D6C"/>
    <a:srgbClr val="C2D9FA"/>
    <a:srgbClr val="0B3A7F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F1E59-1A3D-4795-A67A-6A0AABC32DDD}" v="2916" dt="2024-10-30T00:13:49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28" autoAdjust="0"/>
  </p:normalViewPr>
  <p:slideViewPr>
    <p:cSldViewPr snapToGrid="0">
      <p:cViewPr varScale="1">
        <p:scale>
          <a:sx n="75" d="100"/>
          <a:sy n="75" d="100"/>
        </p:scale>
        <p:origin x="104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der Haws" userId="54127077debb057a" providerId="LiveId" clId="{58EF1E59-1A3D-4795-A67A-6A0AABC32DDD}"/>
    <pc:docChg chg="undo custSel addSld delSld modSld">
      <pc:chgData name="Zander Haws" userId="54127077debb057a" providerId="LiveId" clId="{58EF1E59-1A3D-4795-A67A-6A0AABC32DDD}" dt="2024-10-30T11:30:34.346" v="555" actId="47"/>
      <pc:docMkLst>
        <pc:docMk/>
      </pc:docMkLst>
      <pc:sldChg chg="addSp modSp mod">
        <pc:chgData name="Zander Haws" userId="54127077debb057a" providerId="LiveId" clId="{58EF1E59-1A3D-4795-A67A-6A0AABC32DDD}" dt="2024-10-30T00:14:38.887" v="554" actId="1076"/>
        <pc:sldMkLst>
          <pc:docMk/>
          <pc:sldMk cId="324064373" sldId="404"/>
        </pc:sldMkLst>
        <pc:spChg chg="mod">
          <ac:chgData name="Zander Haws" userId="54127077debb057a" providerId="LiveId" clId="{58EF1E59-1A3D-4795-A67A-6A0AABC32DDD}" dt="2024-10-30T00:14:32.387" v="551" actId="1076"/>
          <ac:spMkLst>
            <pc:docMk/>
            <pc:sldMk cId="324064373" sldId="404"/>
            <ac:spMk id="4" creationId="{00000000-0000-0000-0000-000000000000}"/>
          </ac:spMkLst>
        </pc:spChg>
        <pc:spChg chg="mod">
          <ac:chgData name="Zander Haws" userId="54127077debb057a" providerId="LiveId" clId="{58EF1E59-1A3D-4795-A67A-6A0AABC32DDD}" dt="2024-10-30T00:14:28.737" v="550" actId="1076"/>
          <ac:spMkLst>
            <pc:docMk/>
            <pc:sldMk cId="324064373" sldId="404"/>
            <ac:spMk id="6" creationId="{00000000-0000-0000-0000-000000000000}"/>
          </ac:spMkLst>
        </pc:spChg>
        <pc:picChg chg="add mod">
          <ac:chgData name="Zander Haws" userId="54127077debb057a" providerId="LiveId" clId="{58EF1E59-1A3D-4795-A67A-6A0AABC32DDD}" dt="2024-10-30T00:14:38.887" v="554" actId="1076"/>
          <ac:picMkLst>
            <pc:docMk/>
            <pc:sldMk cId="324064373" sldId="404"/>
            <ac:picMk id="3" creationId="{1DAD4456-95F8-615F-8F59-739C8B7E0EB8}"/>
          </ac:picMkLst>
        </pc:picChg>
      </pc:sldChg>
      <pc:sldChg chg="modSp mod">
        <pc:chgData name="Zander Haws" userId="54127077debb057a" providerId="LiveId" clId="{58EF1E59-1A3D-4795-A67A-6A0AABC32DDD}" dt="2024-10-28T23:20:14.924" v="1" actId="1076"/>
        <pc:sldMkLst>
          <pc:docMk/>
          <pc:sldMk cId="1258878550" sldId="416"/>
        </pc:sldMkLst>
        <pc:spChg chg="mod">
          <ac:chgData name="Zander Haws" userId="54127077debb057a" providerId="LiveId" clId="{58EF1E59-1A3D-4795-A67A-6A0AABC32DDD}" dt="2024-10-28T23:20:12.973" v="0" actId="1076"/>
          <ac:spMkLst>
            <pc:docMk/>
            <pc:sldMk cId="1258878550" sldId="416"/>
            <ac:spMk id="3" creationId="{9184CFEB-7D21-2790-1D40-F7E48B4E0824}"/>
          </ac:spMkLst>
        </pc:spChg>
        <pc:picChg chg="mod">
          <ac:chgData name="Zander Haws" userId="54127077debb057a" providerId="LiveId" clId="{58EF1E59-1A3D-4795-A67A-6A0AABC32DDD}" dt="2024-10-28T23:20:14.924" v="1" actId="1076"/>
          <ac:picMkLst>
            <pc:docMk/>
            <pc:sldMk cId="1258878550" sldId="416"/>
            <ac:picMk id="6" creationId="{066CA870-DE2C-EAEE-6271-D5B2D32636FE}"/>
          </ac:picMkLst>
        </pc:picChg>
      </pc:sldChg>
      <pc:sldChg chg="addSp delSp modSp del mod delAnim modAnim">
        <pc:chgData name="Zander Haws" userId="54127077debb057a" providerId="LiveId" clId="{58EF1E59-1A3D-4795-A67A-6A0AABC32DDD}" dt="2024-10-30T11:30:34.346" v="555" actId="47"/>
        <pc:sldMkLst>
          <pc:docMk/>
          <pc:sldMk cId="2251058839" sldId="417"/>
        </pc:sldMkLst>
        <pc:spChg chg="del mod">
          <ac:chgData name="Zander Haws" userId="54127077debb057a" providerId="LiveId" clId="{58EF1E59-1A3D-4795-A67A-6A0AABC32DDD}" dt="2024-10-29T23:35:53.621" v="495"/>
          <ac:spMkLst>
            <pc:docMk/>
            <pc:sldMk cId="2251058839" sldId="417"/>
            <ac:spMk id="3" creationId="{64E2AE6E-66C5-A09F-35B8-A1D9EC579CC5}"/>
          </ac:spMkLst>
        </pc:spChg>
        <pc:spChg chg="add del mod">
          <ac:chgData name="Zander Haws" userId="54127077debb057a" providerId="LiveId" clId="{58EF1E59-1A3D-4795-A67A-6A0AABC32DDD}" dt="2024-10-29T23:36:46.345" v="499"/>
          <ac:spMkLst>
            <pc:docMk/>
            <pc:sldMk cId="2251058839" sldId="417"/>
            <ac:spMk id="7" creationId="{4AEF4C73-BBD8-00F6-6898-E1A06B7B6E75}"/>
          </ac:spMkLst>
        </pc:spChg>
        <pc:spChg chg="add del mod">
          <ac:chgData name="Zander Haws" userId="54127077debb057a" providerId="LiveId" clId="{58EF1E59-1A3D-4795-A67A-6A0AABC32DDD}" dt="2024-10-29T23:46:00.307" v="514"/>
          <ac:spMkLst>
            <pc:docMk/>
            <pc:sldMk cId="2251058839" sldId="417"/>
            <ac:spMk id="11" creationId="{23640C5A-777B-56E3-0216-204519FC1A37}"/>
          </ac:spMkLst>
        </pc:spChg>
        <pc:spChg chg="add del mod">
          <ac:chgData name="Zander Haws" userId="54127077debb057a" providerId="LiveId" clId="{58EF1E59-1A3D-4795-A67A-6A0AABC32DDD}" dt="2024-10-29T23:53:40.658" v="516"/>
          <ac:spMkLst>
            <pc:docMk/>
            <pc:sldMk cId="2251058839" sldId="417"/>
            <ac:spMk id="14" creationId="{337CB6A1-EE2E-07AC-1D8F-2066C2816C1E}"/>
          </ac:spMkLst>
        </pc:spChg>
        <pc:picChg chg="add del mod">
          <ac:chgData name="Zander Haws" userId="54127077debb057a" providerId="LiveId" clId="{58EF1E59-1A3D-4795-A67A-6A0AABC32DDD}" dt="2024-10-29T23:36:38.739" v="498" actId="478"/>
          <ac:picMkLst>
            <pc:docMk/>
            <pc:sldMk cId="2251058839" sldId="417"/>
            <ac:picMk id="5" creationId="{F854A3E0-205D-EDD8-246B-56D2E52D8874}"/>
          </ac:picMkLst>
        </pc:picChg>
        <pc:picChg chg="add del mod">
          <ac:chgData name="Zander Haws" userId="54127077debb057a" providerId="LiveId" clId="{58EF1E59-1A3D-4795-A67A-6A0AABC32DDD}" dt="2024-10-29T23:41:57.811" v="513" actId="478"/>
          <ac:picMkLst>
            <pc:docMk/>
            <pc:sldMk cId="2251058839" sldId="417"/>
            <ac:picMk id="8" creationId="{12722487-8FC1-0A48-E4FD-82D64536C542}"/>
          </ac:picMkLst>
        </pc:picChg>
        <pc:picChg chg="add del mod">
          <ac:chgData name="Zander Haws" userId="54127077debb057a" providerId="LiveId" clId="{58EF1E59-1A3D-4795-A67A-6A0AABC32DDD}" dt="2024-10-29T23:41:57.117" v="512" actId="478"/>
          <ac:picMkLst>
            <pc:docMk/>
            <pc:sldMk cId="2251058839" sldId="417"/>
            <ac:picMk id="9" creationId="{D38DD07A-E5BE-4F8A-985B-E9C27EE88F27}"/>
          </ac:picMkLst>
        </pc:picChg>
        <pc:picChg chg="add del mod">
          <ac:chgData name="Zander Haws" userId="54127077debb057a" providerId="LiveId" clId="{58EF1E59-1A3D-4795-A67A-6A0AABC32DDD}" dt="2024-10-29T23:53:28.365" v="515" actId="478"/>
          <ac:picMkLst>
            <pc:docMk/>
            <pc:sldMk cId="2251058839" sldId="417"/>
            <ac:picMk id="12" creationId="{B33390A6-0E51-729A-E963-058361A1860F}"/>
          </ac:picMkLst>
        </pc:picChg>
        <pc:picChg chg="add mod">
          <ac:chgData name="Zander Haws" userId="54127077debb057a" providerId="LiveId" clId="{58EF1E59-1A3D-4795-A67A-6A0AABC32DDD}" dt="2024-10-29T23:53:40.658" v="516"/>
          <ac:picMkLst>
            <pc:docMk/>
            <pc:sldMk cId="2251058839" sldId="417"/>
            <ac:picMk id="15" creationId="{BCF46326-E879-7929-2BD2-1674212CA4C6}"/>
          </ac:picMkLst>
        </pc:picChg>
      </pc:sldChg>
      <pc:sldChg chg="modSp mod">
        <pc:chgData name="Zander Haws" userId="54127077debb057a" providerId="LiveId" clId="{58EF1E59-1A3D-4795-A67A-6A0AABC32DDD}" dt="2024-10-28T23:25:03.557" v="85" actId="404"/>
        <pc:sldMkLst>
          <pc:docMk/>
          <pc:sldMk cId="3195114701" sldId="419"/>
        </pc:sldMkLst>
        <pc:spChg chg="mod">
          <ac:chgData name="Zander Haws" userId="54127077debb057a" providerId="LiveId" clId="{58EF1E59-1A3D-4795-A67A-6A0AABC32DDD}" dt="2024-10-28T23:25:03.557" v="85" actId="404"/>
          <ac:spMkLst>
            <pc:docMk/>
            <pc:sldMk cId="3195114701" sldId="419"/>
            <ac:spMk id="3" creationId="{D21548ED-99A3-ED69-A14C-20F1D92AA8BA}"/>
          </ac:spMkLst>
        </pc:spChg>
      </pc:sldChg>
      <pc:sldChg chg="addSp delSp modSp mod">
        <pc:chgData name="Zander Haws" userId="54127077debb057a" providerId="LiveId" clId="{58EF1E59-1A3D-4795-A67A-6A0AABC32DDD}" dt="2024-10-29T21:41:16.178" v="454" actId="20577"/>
        <pc:sldMkLst>
          <pc:docMk/>
          <pc:sldMk cId="3695442024" sldId="420"/>
        </pc:sldMkLst>
        <pc:spChg chg="del">
          <ac:chgData name="Zander Haws" userId="54127077debb057a" providerId="LiveId" clId="{58EF1E59-1A3D-4795-A67A-6A0AABC32DDD}" dt="2024-10-29T01:07:39.067" v="86" actId="931"/>
          <ac:spMkLst>
            <pc:docMk/>
            <pc:sldMk cId="3695442024" sldId="420"/>
            <ac:spMk id="3" creationId="{D173A2D7-2CCF-180C-BD53-AE52F4F617F3}"/>
          </ac:spMkLst>
        </pc:spChg>
        <pc:spChg chg="add mod">
          <ac:chgData name="Zander Haws" userId="54127077debb057a" providerId="LiveId" clId="{58EF1E59-1A3D-4795-A67A-6A0AABC32DDD}" dt="2024-10-29T21:40:48.570" v="440" actId="14100"/>
          <ac:spMkLst>
            <pc:docMk/>
            <pc:sldMk cId="3695442024" sldId="420"/>
            <ac:spMk id="23" creationId="{0EEF93AF-96CB-1121-0F52-C6CEFF3F3F28}"/>
          </ac:spMkLst>
        </pc:spChg>
        <pc:spChg chg="add mod">
          <ac:chgData name="Zander Haws" userId="54127077debb057a" providerId="LiveId" clId="{58EF1E59-1A3D-4795-A67A-6A0AABC32DDD}" dt="2024-10-29T21:41:16.178" v="454" actId="20577"/>
          <ac:spMkLst>
            <pc:docMk/>
            <pc:sldMk cId="3695442024" sldId="420"/>
            <ac:spMk id="24" creationId="{F8FE691A-CB75-BC73-ACB7-0AB3E33A7C21}"/>
          </ac:spMkLst>
        </pc:spChg>
        <pc:spChg chg="add mod">
          <ac:chgData name="Zander Haws" userId="54127077debb057a" providerId="LiveId" clId="{58EF1E59-1A3D-4795-A67A-6A0AABC32DDD}" dt="2024-10-29T21:41:14.055" v="452" actId="20577"/>
          <ac:spMkLst>
            <pc:docMk/>
            <pc:sldMk cId="3695442024" sldId="420"/>
            <ac:spMk id="25" creationId="{3072681A-C7CA-8316-C4EF-DAFF1D63D7B1}"/>
          </ac:spMkLst>
        </pc:spChg>
        <pc:spChg chg="add mod">
          <ac:chgData name="Zander Haws" userId="54127077debb057a" providerId="LiveId" clId="{58EF1E59-1A3D-4795-A67A-6A0AABC32DDD}" dt="2024-10-29T21:41:11.980" v="450" actId="20577"/>
          <ac:spMkLst>
            <pc:docMk/>
            <pc:sldMk cId="3695442024" sldId="420"/>
            <ac:spMk id="26" creationId="{3F78E829-ED37-5CD8-482A-DBC0FE5E7F24}"/>
          </ac:spMkLst>
        </pc:spChg>
        <pc:picChg chg="add mod modCrop">
          <ac:chgData name="Zander Haws" userId="54127077debb057a" providerId="LiveId" clId="{58EF1E59-1A3D-4795-A67A-6A0AABC32DDD}" dt="2024-10-29T21:39:56.653" v="421" actId="14100"/>
          <ac:picMkLst>
            <pc:docMk/>
            <pc:sldMk cId="3695442024" sldId="420"/>
            <ac:picMk id="6" creationId="{2C45DE18-3C2B-6220-7F21-6890505189ED}"/>
          </ac:picMkLst>
        </pc:picChg>
        <pc:picChg chg="add mod modCrop">
          <ac:chgData name="Zander Haws" userId="54127077debb057a" providerId="LiveId" clId="{58EF1E59-1A3D-4795-A67A-6A0AABC32DDD}" dt="2024-10-29T21:39:51.511" v="419" actId="14100"/>
          <ac:picMkLst>
            <pc:docMk/>
            <pc:sldMk cId="3695442024" sldId="420"/>
            <ac:picMk id="8" creationId="{533C219E-7DE8-D4A6-6B8B-475E49272EE2}"/>
          </ac:picMkLst>
        </pc:picChg>
        <pc:picChg chg="add del mod">
          <ac:chgData name="Zander Haws" userId="54127077debb057a" providerId="LiveId" clId="{58EF1E59-1A3D-4795-A67A-6A0AABC32DDD}" dt="2024-10-29T01:07:52.542" v="100" actId="478"/>
          <ac:picMkLst>
            <pc:docMk/>
            <pc:sldMk cId="3695442024" sldId="420"/>
            <ac:picMk id="10" creationId="{1B496CF8-93BA-7A1A-29C3-61A89CF0CFFE}"/>
          </ac:picMkLst>
        </pc:picChg>
        <pc:picChg chg="add mod modCrop">
          <ac:chgData name="Zander Haws" userId="54127077debb057a" providerId="LiveId" clId="{58EF1E59-1A3D-4795-A67A-6A0AABC32DDD}" dt="2024-10-29T21:41:07.047" v="447" actId="1076"/>
          <ac:picMkLst>
            <pc:docMk/>
            <pc:sldMk cId="3695442024" sldId="420"/>
            <ac:picMk id="12" creationId="{1FFEA50F-2C1F-98DD-07E1-250F9AE9046D}"/>
          </ac:picMkLst>
        </pc:picChg>
        <pc:picChg chg="add del mod">
          <ac:chgData name="Zander Haws" userId="54127077debb057a" providerId="LiveId" clId="{58EF1E59-1A3D-4795-A67A-6A0AABC32DDD}" dt="2024-10-29T21:31:20.172" v="351" actId="478"/>
          <ac:picMkLst>
            <pc:docMk/>
            <pc:sldMk cId="3695442024" sldId="420"/>
            <ac:picMk id="14" creationId="{519AB207-8A5E-A5D4-9EA6-BAF02CBC9BEC}"/>
          </ac:picMkLst>
        </pc:picChg>
        <pc:picChg chg="add del mod">
          <ac:chgData name="Zander Haws" userId="54127077debb057a" providerId="LiveId" clId="{58EF1E59-1A3D-4795-A67A-6A0AABC32DDD}" dt="2024-10-29T21:31:46.416" v="355" actId="478"/>
          <ac:picMkLst>
            <pc:docMk/>
            <pc:sldMk cId="3695442024" sldId="420"/>
            <ac:picMk id="16" creationId="{767A004A-CC21-AAC6-7709-54073FFB6692}"/>
          </ac:picMkLst>
        </pc:picChg>
        <pc:picChg chg="add del mod">
          <ac:chgData name="Zander Haws" userId="54127077debb057a" providerId="LiveId" clId="{58EF1E59-1A3D-4795-A67A-6A0AABC32DDD}" dt="2024-10-29T21:31:56.241" v="359" actId="478"/>
          <ac:picMkLst>
            <pc:docMk/>
            <pc:sldMk cId="3695442024" sldId="420"/>
            <ac:picMk id="18" creationId="{243AAAA3-8E3B-760A-17B8-20DC5ED6AD02}"/>
          </ac:picMkLst>
        </pc:picChg>
        <pc:picChg chg="add del mod">
          <ac:chgData name="Zander Haws" userId="54127077debb057a" providerId="LiveId" clId="{58EF1E59-1A3D-4795-A67A-6A0AABC32DDD}" dt="2024-10-29T21:34:00.087" v="395" actId="478"/>
          <ac:picMkLst>
            <pc:docMk/>
            <pc:sldMk cId="3695442024" sldId="420"/>
            <ac:picMk id="20" creationId="{B4DCA66E-B238-A492-35D7-10698A7128FC}"/>
          </ac:picMkLst>
        </pc:picChg>
        <pc:picChg chg="add mod modCrop">
          <ac:chgData name="Zander Haws" userId="54127077debb057a" providerId="LiveId" clId="{58EF1E59-1A3D-4795-A67A-6A0AABC32DDD}" dt="2024-10-29T21:40:02.498" v="424" actId="1076"/>
          <ac:picMkLst>
            <pc:docMk/>
            <pc:sldMk cId="3695442024" sldId="420"/>
            <ac:picMk id="22" creationId="{D8012146-C293-F80B-9320-1119746C3B89}"/>
          </ac:picMkLst>
        </pc:picChg>
      </pc:sldChg>
      <pc:sldChg chg="addSp delSp modSp mod">
        <pc:chgData name="Zander Haws" userId="54127077debb057a" providerId="LiveId" clId="{58EF1E59-1A3D-4795-A67A-6A0AABC32DDD}" dt="2024-10-29T20:58:16.611" v="194" actId="21"/>
        <pc:sldMkLst>
          <pc:docMk/>
          <pc:sldMk cId="3827057921" sldId="422"/>
        </pc:sldMkLst>
        <pc:spChg chg="add del mod">
          <ac:chgData name="Zander Haws" userId="54127077debb057a" providerId="LiveId" clId="{58EF1E59-1A3D-4795-A67A-6A0AABC32DDD}" dt="2024-10-29T20:58:16.611" v="194" actId="21"/>
          <ac:spMkLst>
            <pc:docMk/>
            <pc:sldMk cId="3827057921" sldId="422"/>
            <ac:spMk id="5" creationId="{802B3BE2-149B-083C-8899-9A003ECB868D}"/>
          </ac:spMkLst>
        </pc:spChg>
      </pc:sldChg>
      <pc:sldChg chg="addSp delSp modSp mod">
        <pc:chgData name="Zander Haws" userId="54127077debb057a" providerId="LiveId" clId="{58EF1E59-1A3D-4795-A67A-6A0AABC32DDD}" dt="2024-10-29T23:57:43.932" v="520" actId="962"/>
        <pc:sldMkLst>
          <pc:docMk/>
          <pc:sldMk cId="137950429" sldId="427"/>
        </pc:sldMkLst>
        <pc:spChg chg="mod">
          <ac:chgData name="Zander Haws" userId="54127077debb057a" providerId="LiveId" clId="{58EF1E59-1A3D-4795-A67A-6A0AABC32DDD}" dt="2024-10-29T22:18:01.278" v="462" actId="20577"/>
          <ac:spMkLst>
            <pc:docMk/>
            <pc:sldMk cId="137950429" sldId="427"/>
            <ac:spMk id="2" creationId="{7B7DD9E1-883A-13EB-7A8C-0F24C5AC7FE3}"/>
          </ac:spMkLst>
        </pc:spChg>
        <pc:spChg chg="mod">
          <ac:chgData name="Zander Haws" userId="54127077debb057a" providerId="LiveId" clId="{58EF1E59-1A3D-4795-A67A-6A0AABC32DDD}" dt="2024-10-29T21:29:58.493" v="331" actId="20577"/>
          <ac:spMkLst>
            <pc:docMk/>
            <pc:sldMk cId="137950429" sldId="427"/>
            <ac:spMk id="7" creationId="{7567E941-F941-C4F9-53DD-36B630C65A0C}"/>
          </ac:spMkLst>
        </pc:spChg>
        <pc:picChg chg="add mod">
          <ac:chgData name="Zander Haws" userId="54127077debb057a" providerId="LiveId" clId="{58EF1E59-1A3D-4795-A67A-6A0AABC32DDD}" dt="2024-10-29T23:57:43.932" v="520" actId="962"/>
          <ac:picMkLst>
            <pc:docMk/>
            <pc:sldMk cId="137950429" sldId="427"/>
            <ac:picMk id="5" creationId="{1B0D0A50-3E84-E498-9BFC-88066E2091CF}"/>
          </ac:picMkLst>
        </pc:picChg>
        <pc:picChg chg="del">
          <ac:chgData name="Zander Haws" userId="54127077debb057a" providerId="LiveId" clId="{58EF1E59-1A3D-4795-A67A-6A0AABC32DDD}" dt="2024-10-29T23:57:22.187" v="517" actId="478"/>
          <ac:picMkLst>
            <pc:docMk/>
            <pc:sldMk cId="137950429" sldId="427"/>
            <ac:picMk id="9" creationId="{50DCD0B1-9035-008A-EA2F-1DB8D7724F24}"/>
          </ac:picMkLst>
        </pc:picChg>
      </pc:sldChg>
      <pc:sldChg chg="modSp mod">
        <pc:chgData name="Zander Haws" userId="54127077debb057a" providerId="LiveId" clId="{58EF1E59-1A3D-4795-A67A-6A0AABC32DDD}" dt="2024-10-29T23:40:41.652" v="510" actId="20577"/>
        <pc:sldMkLst>
          <pc:docMk/>
          <pc:sldMk cId="2121675613" sldId="430"/>
        </pc:sldMkLst>
        <pc:spChg chg="mod">
          <ac:chgData name="Zander Haws" userId="54127077debb057a" providerId="LiveId" clId="{58EF1E59-1A3D-4795-A67A-6A0AABC32DDD}" dt="2024-10-29T23:40:41.652" v="510" actId="20577"/>
          <ac:spMkLst>
            <pc:docMk/>
            <pc:sldMk cId="2121675613" sldId="430"/>
            <ac:spMk id="3" creationId="{0A5C823F-38A6-4CB2-2248-435876D37DE2}"/>
          </ac:spMkLst>
        </pc:spChg>
      </pc:sldChg>
      <pc:sldChg chg="delSp modSp mod">
        <pc:chgData name="Zander Haws" userId="54127077debb057a" providerId="LiveId" clId="{58EF1E59-1A3D-4795-A67A-6A0AABC32DDD}" dt="2024-10-29T23:39:35.002" v="502" actId="14100"/>
        <pc:sldMkLst>
          <pc:docMk/>
          <pc:sldMk cId="605608343" sldId="432"/>
        </pc:sldMkLst>
        <pc:spChg chg="mod">
          <ac:chgData name="Zander Haws" userId="54127077debb057a" providerId="LiveId" clId="{58EF1E59-1A3D-4795-A67A-6A0AABC32DDD}" dt="2024-10-29T23:39:35.002" v="502" actId="14100"/>
          <ac:spMkLst>
            <pc:docMk/>
            <pc:sldMk cId="605608343" sldId="432"/>
            <ac:spMk id="3" creationId="{D9DCAA40-876F-F109-8D97-0E32DC15C541}"/>
          </ac:spMkLst>
        </pc:spChg>
        <pc:spChg chg="mod">
          <ac:chgData name="Zander Haws" userId="54127077debb057a" providerId="LiveId" clId="{58EF1E59-1A3D-4795-A67A-6A0AABC32DDD}" dt="2024-10-29T23:39:26.758" v="500" actId="1076"/>
          <ac:spMkLst>
            <pc:docMk/>
            <pc:sldMk cId="605608343" sldId="432"/>
            <ac:spMk id="8" creationId="{F7D37D9E-4C56-89FE-BFDC-4BDD5E3C3214}"/>
          </ac:spMkLst>
        </pc:spChg>
        <pc:spChg chg="del">
          <ac:chgData name="Zander Haws" userId="54127077debb057a" providerId="LiveId" clId="{58EF1E59-1A3D-4795-A67A-6A0AABC32DDD}" dt="2024-10-29T23:05:27.446" v="475" actId="478"/>
          <ac:spMkLst>
            <pc:docMk/>
            <pc:sldMk cId="605608343" sldId="432"/>
            <ac:spMk id="9" creationId="{7B7EE341-460B-1D81-88FB-15468309861E}"/>
          </ac:spMkLst>
        </pc:spChg>
        <pc:spChg chg="del">
          <ac:chgData name="Zander Haws" userId="54127077debb057a" providerId="LiveId" clId="{58EF1E59-1A3D-4795-A67A-6A0AABC32DDD}" dt="2024-10-29T23:05:24.389" v="474" actId="478"/>
          <ac:spMkLst>
            <pc:docMk/>
            <pc:sldMk cId="605608343" sldId="432"/>
            <ac:spMk id="11" creationId="{81CC911B-41C4-72AC-BC6C-633D2D223A69}"/>
          </ac:spMkLst>
        </pc:spChg>
      </pc:sldChg>
      <pc:sldChg chg="modSp mod">
        <pc:chgData name="Zander Haws" userId="54127077debb057a" providerId="LiveId" clId="{58EF1E59-1A3D-4795-A67A-6A0AABC32DDD}" dt="2024-10-29T22:18:03.856" v="464" actId="20577"/>
        <pc:sldMkLst>
          <pc:docMk/>
          <pc:sldMk cId="1439998453" sldId="433"/>
        </pc:sldMkLst>
        <pc:spChg chg="mod">
          <ac:chgData name="Zander Haws" userId="54127077debb057a" providerId="LiveId" clId="{58EF1E59-1A3D-4795-A67A-6A0AABC32DDD}" dt="2024-10-29T22:18:03.856" v="464" actId="20577"/>
          <ac:spMkLst>
            <pc:docMk/>
            <pc:sldMk cId="1439998453" sldId="433"/>
            <ac:spMk id="2" creationId="{11BAA45F-2C9E-C52F-898D-F8C6F0B6528B}"/>
          </ac:spMkLst>
        </pc:spChg>
      </pc:sldChg>
      <pc:sldChg chg="modSp mod">
        <pc:chgData name="Zander Haws" userId="54127077debb057a" providerId="LiveId" clId="{58EF1E59-1A3D-4795-A67A-6A0AABC32DDD}" dt="2024-10-29T23:27:02.991" v="493" actId="1076"/>
        <pc:sldMkLst>
          <pc:docMk/>
          <pc:sldMk cId="3135559513" sldId="434"/>
        </pc:sldMkLst>
        <pc:spChg chg="mod">
          <ac:chgData name="Zander Haws" userId="54127077debb057a" providerId="LiveId" clId="{58EF1E59-1A3D-4795-A67A-6A0AABC32DDD}" dt="2024-10-29T23:27:02.991" v="493" actId="1076"/>
          <ac:spMkLst>
            <pc:docMk/>
            <pc:sldMk cId="3135559513" sldId="434"/>
            <ac:spMk id="2" creationId="{560AB2E3-903C-2347-6F05-36C3B0B2256E}"/>
          </ac:spMkLst>
        </pc:spChg>
      </pc:sldChg>
      <pc:sldChg chg="addSp delSp modSp mod">
        <pc:chgData name="Zander Haws" userId="54127077debb057a" providerId="LiveId" clId="{58EF1E59-1A3D-4795-A67A-6A0AABC32DDD}" dt="2024-10-29T23:59:01.154" v="528" actId="1076"/>
        <pc:sldMkLst>
          <pc:docMk/>
          <pc:sldMk cId="1882658034" sldId="435"/>
        </pc:sldMkLst>
        <pc:spChg chg="mod">
          <ac:chgData name="Zander Haws" userId="54127077debb057a" providerId="LiveId" clId="{58EF1E59-1A3D-4795-A67A-6A0AABC32DDD}" dt="2024-10-29T22:17:58.785" v="460" actId="20577"/>
          <ac:spMkLst>
            <pc:docMk/>
            <pc:sldMk cId="1882658034" sldId="435"/>
            <ac:spMk id="2" creationId="{70BABD80-62E9-3977-586A-A197A8CA2ABF}"/>
          </ac:spMkLst>
        </pc:spChg>
        <pc:spChg chg="add mod">
          <ac:chgData name="Zander Haws" userId="54127077debb057a" providerId="LiveId" clId="{58EF1E59-1A3D-4795-A67A-6A0AABC32DDD}" dt="2024-10-29T21:43:43.048" v="458" actId="20577"/>
          <ac:spMkLst>
            <pc:docMk/>
            <pc:sldMk cId="1882658034" sldId="435"/>
            <ac:spMk id="3" creationId="{802B3BE2-149B-083C-8899-9A003ECB868D}"/>
          </ac:spMkLst>
        </pc:spChg>
        <pc:spChg chg="del">
          <ac:chgData name="Zander Haws" userId="54127077debb057a" providerId="LiveId" clId="{58EF1E59-1A3D-4795-A67A-6A0AABC32DDD}" dt="2024-10-29T20:54:43.774" v="164" actId="478"/>
          <ac:spMkLst>
            <pc:docMk/>
            <pc:sldMk cId="1882658034" sldId="435"/>
            <ac:spMk id="8" creationId="{60E14630-0708-6B27-D6E8-E73C34D6292A}"/>
          </ac:spMkLst>
        </pc:spChg>
        <pc:spChg chg="del">
          <ac:chgData name="Zander Haws" userId="54127077debb057a" providerId="LiveId" clId="{58EF1E59-1A3D-4795-A67A-6A0AABC32DDD}" dt="2024-10-29T20:54:48.110" v="166" actId="478"/>
          <ac:spMkLst>
            <pc:docMk/>
            <pc:sldMk cId="1882658034" sldId="435"/>
            <ac:spMk id="9" creationId="{B19CD97E-A3DD-40BD-E6EC-D9181C9E68E4}"/>
          </ac:spMkLst>
        </pc:spChg>
        <pc:spChg chg="del">
          <ac:chgData name="Zander Haws" userId="54127077debb057a" providerId="LiveId" clId="{58EF1E59-1A3D-4795-A67A-6A0AABC32DDD}" dt="2024-10-29T20:54:48.110" v="166" actId="478"/>
          <ac:spMkLst>
            <pc:docMk/>
            <pc:sldMk cId="1882658034" sldId="435"/>
            <ac:spMk id="10" creationId="{AE46CB2A-CFB2-3937-D345-02582BA7A4EB}"/>
          </ac:spMkLst>
        </pc:spChg>
        <pc:spChg chg="del">
          <ac:chgData name="Zander Haws" userId="54127077debb057a" providerId="LiveId" clId="{58EF1E59-1A3D-4795-A67A-6A0AABC32DDD}" dt="2024-10-29T20:54:48.110" v="166" actId="478"/>
          <ac:spMkLst>
            <pc:docMk/>
            <pc:sldMk cId="1882658034" sldId="435"/>
            <ac:spMk id="11" creationId="{5C8D4085-D943-D1AC-1841-562EE02857BC}"/>
          </ac:spMkLst>
        </pc:spChg>
        <pc:spChg chg="add mod">
          <ac:chgData name="Zander Haws" userId="54127077debb057a" providerId="LiveId" clId="{58EF1E59-1A3D-4795-A67A-6A0AABC32DDD}" dt="2024-10-29T21:03:50.009" v="270" actId="1076"/>
          <ac:spMkLst>
            <pc:docMk/>
            <pc:sldMk cId="1882658034" sldId="435"/>
            <ac:spMk id="12" creationId="{7007779D-9CCC-C829-7588-44D0458E25CD}"/>
          </ac:spMkLst>
        </pc:spChg>
        <pc:spChg chg="add mod">
          <ac:chgData name="Zander Haws" userId="54127077debb057a" providerId="LiveId" clId="{58EF1E59-1A3D-4795-A67A-6A0AABC32DDD}" dt="2024-10-29T21:00:53.463" v="215"/>
          <ac:spMkLst>
            <pc:docMk/>
            <pc:sldMk cId="1882658034" sldId="435"/>
            <ac:spMk id="13" creationId="{32B3F227-1C23-30B4-0FEC-909CD50436C0}"/>
          </ac:spMkLst>
        </pc:spChg>
        <pc:spChg chg="add mod">
          <ac:chgData name="Zander Haws" userId="54127077debb057a" providerId="LiveId" clId="{58EF1E59-1A3D-4795-A67A-6A0AABC32DDD}" dt="2024-10-29T21:02:15.991" v="237" actId="1076"/>
          <ac:spMkLst>
            <pc:docMk/>
            <pc:sldMk cId="1882658034" sldId="435"/>
            <ac:spMk id="14" creationId="{96A1C0A0-864B-3536-287E-59B50EB0ED0D}"/>
          </ac:spMkLst>
        </pc:spChg>
        <pc:spChg chg="mod">
          <ac:chgData name="Zander Haws" userId="54127077debb057a" providerId="LiveId" clId="{58EF1E59-1A3D-4795-A67A-6A0AABC32DDD}" dt="2024-10-29T20:54:32.789" v="163" actId="1076"/>
          <ac:spMkLst>
            <pc:docMk/>
            <pc:sldMk cId="1882658034" sldId="435"/>
            <ac:spMk id="20" creationId="{63AF7C65-C04B-6188-11CD-E3B53813D1A0}"/>
          </ac:spMkLst>
        </pc:spChg>
        <pc:spChg chg="del">
          <ac:chgData name="Zander Haws" userId="54127077debb057a" providerId="LiveId" clId="{58EF1E59-1A3D-4795-A67A-6A0AABC32DDD}" dt="2024-10-29T20:54:48.110" v="166" actId="478"/>
          <ac:spMkLst>
            <pc:docMk/>
            <pc:sldMk cId="1882658034" sldId="435"/>
            <ac:spMk id="23" creationId="{FE5345F2-D1A8-9A82-6967-32CE7D71B1D1}"/>
          </ac:spMkLst>
        </pc:spChg>
        <pc:spChg chg="mod">
          <ac:chgData name="Zander Haws" userId="54127077debb057a" providerId="LiveId" clId="{58EF1E59-1A3D-4795-A67A-6A0AABC32DDD}" dt="2024-10-29T20:52:55.253" v="107" actId="20577"/>
          <ac:spMkLst>
            <pc:docMk/>
            <pc:sldMk cId="1882658034" sldId="435"/>
            <ac:spMk id="25" creationId="{5076A406-3AC4-BD37-570E-2E17FBCF30E3}"/>
          </ac:spMkLst>
        </pc:spChg>
        <pc:spChg chg="mod">
          <ac:chgData name="Zander Haws" userId="54127077debb057a" providerId="LiveId" clId="{58EF1E59-1A3D-4795-A67A-6A0AABC32DDD}" dt="2024-10-29T23:58:58.510" v="527" actId="1076"/>
          <ac:spMkLst>
            <pc:docMk/>
            <pc:sldMk cId="1882658034" sldId="435"/>
            <ac:spMk id="28" creationId="{B6B0834C-6010-1BA2-8026-105A065B6642}"/>
          </ac:spMkLst>
        </pc:spChg>
        <pc:spChg chg="del">
          <ac:chgData name="Zander Haws" userId="54127077debb057a" providerId="LiveId" clId="{58EF1E59-1A3D-4795-A67A-6A0AABC32DDD}" dt="2024-10-29T20:54:48.110" v="166" actId="478"/>
          <ac:spMkLst>
            <pc:docMk/>
            <pc:sldMk cId="1882658034" sldId="435"/>
            <ac:spMk id="33" creationId="{4E219139-5E8A-C39D-4402-295899FB7D2A}"/>
          </ac:spMkLst>
        </pc:spChg>
        <pc:spChg chg="mod">
          <ac:chgData name="Zander Haws" userId="54127077debb057a" providerId="LiveId" clId="{58EF1E59-1A3D-4795-A67A-6A0AABC32DDD}" dt="2024-10-29T21:03:56.610" v="272" actId="1076"/>
          <ac:spMkLst>
            <pc:docMk/>
            <pc:sldMk cId="1882658034" sldId="435"/>
            <ac:spMk id="49" creationId="{B5DD75DA-16B5-C725-1329-08C7E2155247}"/>
          </ac:spMkLst>
        </pc:spChg>
        <pc:spChg chg="del">
          <ac:chgData name="Zander Haws" userId="54127077debb057a" providerId="LiveId" clId="{58EF1E59-1A3D-4795-A67A-6A0AABC32DDD}" dt="2024-10-29T20:54:48.110" v="166" actId="478"/>
          <ac:spMkLst>
            <pc:docMk/>
            <pc:sldMk cId="1882658034" sldId="435"/>
            <ac:spMk id="56" creationId="{88DC8A78-0E0C-2DD5-EBB8-3014A299926D}"/>
          </ac:spMkLst>
        </pc:spChg>
        <pc:spChg chg="del">
          <ac:chgData name="Zander Haws" userId="54127077debb057a" providerId="LiveId" clId="{58EF1E59-1A3D-4795-A67A-6A0AABC32DDD}" dt="2024-10-29T20:54:48.110" v="166" actId="478"/>
          <ac:spMkLst>
            <pc:docMk/>
            <pc:sldMk cId="1882658034" sldId="435"/>
            <ac:spMk id="62" creationId="{21173D17-33EF-987C-7CCC-F26349754D5F}"/>
          </ac:spMkLst>
        </pc:spChg>
        <pc:spChg chg="del">
          <ac:chgData name="Zander Haws" userId="54127077debb057a" providerId="LiveId" clId="{58EF1E59-1A3D-4795-A67A-6A0AABC32DDD}" dt="2024-10-29T20:54:48.110" v="166" actId="478"/>
          <ac:spMkLst>
            <pc:docMk/>
            <pc:sldMk cId="1882658034" sldId="435"/>
            <ac:spMk id="63" creationId="{9334F02F-5A1B-915E-7503-B7CB915EB117}"/>
          </ac:spMkLst>
        </pc:spChg>
        <pc:spChg chg="mod">
          <ac:chgData name="Zander Haws" userId="54127077debb057a" providerId="LiveId" clId="{58EF1E59-1A3D-4795-A67A-6A0AABC32DDD}" dt="2024-10-29T21:03:38.603" v="268" actId="20577"/>
          <ac:spMkLst>
            <pc:docMk/>
            <pc:sldMk cId="1882658034" sldId="435"/>
            <ac:spMk id="64" creationId="{3D38A911-335A-49FF-A889-0259818AB60F}"/>
          </ac:spMkLst>
        </pc:spChg>
        <pc:spChg chg="mod">
          <ac:chgData name="Zander Haws" userId="54127077debb057a" providerId="LiveId" clId="{58EF1E59-1A3D-4795-A67A-6A0AABC32DDD}" dt="2024-10-29T21:03:46.416" v="269" actId="1076"/>
          <ac:spMkLst>
            <pc:docMk/>
            <pc:sldMk cId="1882658034" sldId="435"/>
            <ac:spMk id="66" creationId="{670B785E-0A3E-540F-FED9-CE8BF277C124}"/>
          </ac:spMkLst>
        </pc:spChg>
        <pc:spChg chg="del">
          <ac:chgData name="Zander Haws" userId="54127077debb057a" providerId="LiveId" clId="{58EF1E59-1A3D-4795-A67A-6A0AABC32DDD}" dt="2024-10-29T20:58:42.976" v="202" actId="478"/>
          <ac:spMkLst>
            <pc:docMk/>
            <pc:sldMk cId="1882658034" sldId="435"/>
            <ac:spMk id="67" creationId="{B74FE9D8-9D48-ADDC-BCEA-CE79C8185829}"/>
          </ac:spMkLst>
        </pc:spChg>
        <pc:picChg chg="add mod">
          <ac:chgData name="Zander Haws" userId="54127077debb057a" providerId="LiveId" clId="{58EF1E59-1A3D-4795-A67A-6A0AABC32DDD}" dt="2024-10-29T23:59:01.154" v="528" actId="1076"/>
          <ac:picMkLst>
            <pc:docMk/>
            <pc:sldMk cId="1882658034" sldId="435"/>
            <ac:picMk id="18" creationId="{9E397CE6-3481-F45C-A9B2-A5F97178A946}"/>
          </ac:picMkLst>
        </pc:picChg>
        <pc:picChg chg="del mod">
          <ac:chgData name="Zander Haws" userId="54127077debb057a" providerId="LiveId" clId="{58EF1E59-1A3D-4795-A67A-6A0AABC32DDD}" dt="2024-10-29T21:29:40.453" v="329" actId="478"/>
          <ac:picMkLst>
            <pc:docMk/>
            <pc:sldMk cId="1882658034" sldId="435"/>
            <ac:picMk id="27" creationId="{7438021C-FBCC-0A86-6F4E-C484E8D0DF2C}"/>
          </ac:picMkLst>
        </pc:picChg>
        <pc:cxnChg chg="del">
          <ac:chgData name="Zander Haws" userId="54127077debb057a" providerId="LiveId" clId="{58EF1E59-1A3D-4795-A67A-6A0AABC32DDD}" dt="2024-10-29T20:54:45.412" v="165" actId="478"/>
          <ac:cxnSpMkLst>
            <pc:docMk/>
            <pc:sldMk cId="1882658034" sldId="435"/>
            <ac:cxnSpMk id="5" creationId="{359704F8-BB0B-E591-E6DB-0147FBB86FED}"/>
          </ac:cxnSpMkLst>
        </pc:cxnChg>
        <pc:cxnChg chg="del">
          <ac:chgData name="Zander Haws" userId="54127077debb057a" providerId="LiveId" clId="{58EF1E59-1A3D-4795-A67A-6A0AABC32DDD}" dt="2024-10-29T20:54:48.110" v="166" actId="478"/>
          <ac:cxnSpMkLst>
            <pc:docMk/>
            <pc:sldMk cId="1882658034" sldId="435"/>
            <ac:cxnSpMk id="6" creationId="{B6786D88-A28C-84B6-8781-5C5464197AAB}"/>
          </ac:cxnSpMkLst>
        </pc:cxnChg>
        <pc:cxnChg chg="del">
          <ac:chgData name="Zander Haws" userId="54127077debb057a" providerId="LiveId" clId="{58EF1E59-1A3D-4795-A67A-6A0AABC32DDD}" dt="2024-10-29T20:54:48.110" v="166" actId="478"/>
          <ac:cxnSpMkLst>
            <pc:docMk/>
            <pc:sldMk cId="1882658034" sldId="435"/>
            <ac:cxnSpMk id="7" creationId="{4F205C54-243F-13AC-72B3-AE1E2EFFB55C}"/>
          </ac:cxnSpMkLst>
        </pc:cxnChg>
        <pc:cxnChg chg="del">
          <ac:chgData name="Zander Haws" userId="54127077debb057a" providerId="LiveId" clId="{58EF1E59-1A3D-4795-A67A-6A0AABC32DDD}" dt="2024-10-29T20:54:48.110" v="166" actId="478"/>
          <ac:cxnSpMkLst>
            <pc:docMk/>
            <pc:sldMk cId="1882658034" sldId="435"/>
            <ac:cxnSpMk id="15" creationId="{A5F4ABF6-8F39-78D4-4724-368134154C07}"/>
          </ac:cxnSpMkLst>
        </pc:cxnChg>
        <pc:cxnChg chg="del">
          <ac:chgData name="Zander Haws" userId="54127077debb057a" providerId="LiveId" clId="{58EF1E59-1A3D-4795-A67A-6A0AABC32DDD}" dt="2024-10-29T20:54:48.110" v="166" actId="478"/>
          <ac:cxnSpMkLst>
            <pc:docMk/>
            <pc:sldMk cId="1882658034" sldId="435"/>
            <ac:cxnSpMk id="16" creationId="{AD9357AE-1E17-A4D8-BBBE-50BD7A10C27F}"/>
          </ac:cxnSpMkLst>
        </pc:cxnChg>
        <pc:cxnChg chg="del">
          <ac:chgData name="Zander Haws" userId="54127077debb057a" providerId="LiveId" clId="{58EF1E59-1A3D-4795-A67A-6A0AABC32DDD}" dt="2024-10-29T20:54:48.110" v="166" actId="478"/>
          <ac:cxnSpMkLst>
            <pc:docMk/>
            <pc:sldMk cId="1882658034" sldId="435"/>
            <ac:cxnSpMk id="45" creationId="{A12B3398-CF5E-15E6-298F-7307E538FFAF}"/>
          </ac:cxnSpMkLst>
        </pc:cxnChg>
      </pc:sldChg>
      <pc:sldChg chg="modSp add mod">
        <pc:chgData name="Zander Haws" userId="54127077debb057a" providerId="LiveId" clId="{58EF1E59-1A3D-4795-A67A-6A0AABC32DDD}" dt="2024-10-30T00:00:17.897" v="533" actId="1076"/>
        <pc:sldMkLst>
          <pc:docMk/>
          <pc:sldMk cId="2572811665" sldId="436"/>
        </pc:sldMkLst>
        <pc:spChg chg="mod">
          <ac:chgData name="Zander Haws" userId="54127077debb057a" providerId="LiveId" clId="{58EF1E59-1A3D-4795-A67A-6A0AABC32DDD}" dt="2024-10-29T21:29:24.594" v="328" actId="1038"/>
          <ac:spMkLst>
            <pc:docMk/>
            <pc:sldMk cId="2572811665" sldId="436"/>
            <ac:spMk id="8" creationId="{54CC2BD3-0155-AFE2-2E53-2AEEF0F0ABFB}"/>
          </ac:spMkLst>
        </pc:spChg>
        <pc:spChg chg="mod">
          <ac:chgData name="Zander Haws" userId="54127077debb057a" providerId="LiveId" clId="{58EF1E59-1A3D-4795-A67A-6A0AABC32DDD}" dt="2024-10-29T21:29:24.594" v="328" actId="1038"/>
          <ac:spMkLst>
            <pc:docMk/>
            <pc:sldMk cId="2572811665" sldId="436"/>
            <ac:spMk id="9" creationId="{5E446B93-D95C-7D0A-9305-41A8AC3A394D}"/>
          </ac:spMkLst>
        </pc:spChg>
        <pc:spChg chg="mod">
          <ac:chgData name="Zander Haws" userId="54127077debb057a" providerId="LiveId" clId="{58EF1E59-1A3D-4795-A67A-6A0AABC32DDD}" dt="2024-10-29T21:29:24.594" v="328" actId="1038"/>
          <ac:spMkLst>
            <pc:docMk/>
            <pc:sldMk cId="2572811665" sldId="436"/>
            <ac:spMk id="10" creationId="{6CDF63AA-398D-E44F-7763-9F7D84857720}"/>
          </ac:spMkLst>
        </pc:spChg>
        <pc:spChg chg="mod">
          <ac:chgData name="Zander Haws" userId="54127077debb057a" providerId="LiveId" clId="{58EF1E59-1A3D-4795-A67A-6A0AABC32DDD}" dt="2024-10-29T21:29:24.594" v="328" actId="1038"/>
          <ac:spMkLst>
            <pc:docMk/>
            <pc:sldMk cId="2572811665" sldId="436"/>
            <ac:spMk id="11" creationId="{4B29A7FF-BAF9-A604-F6F3-026ACCCC74E6}"/>
          </ac:spMkLst>
        </pc:spChg>
        <pc:spChg chg="mod">
          <ac:chgData name="Zander Haws" userId="54127077debb057a" providerId="LiveId" clId="{58EF1E59-1A3D-4795-A67A-6A0AABC32DDD}" dt="2024-10-29T21:29:24.594" v="328" actId="1038"/>
          <ac:spMkLst>
            <pc:docMk/>
            <pc:sldMk cId="2572811665" sldId="436"/>
            <ac:spMk id="23" creationId="{EA4F5D91-398A-93E9-68AC-F7CE619C1329}"/>
          </ac:spMkLst>
        </pc:spChg>
        <pc:spChg chg="mod">
          <ac:chgData name="Zander Haws" userId="54127077debb057a" providerId="LiveId" clId="{58EF1E59-1A3D-4795-A67A-6A0AABC32DDD}" dt="2024-10-29T20:53:00.439" v="111" actId="20577"/>
          <ac:spMkLst>
            <pc:docMk/>
            <pc:sldMk cId="2572811665" sldId="436"/>
            <ac:spMk id="25" creationId="{F2103ACF-D66C-DE3D-BDD0-8558443601F5}"/>
          </ac:spMkLst>
        </pc:spChg>
        <pc:spChg chg="mod">
          <ac:chgData name="Zander Haws" userId="54127077debb057a" providerId="LiveId" clId="{58EF1E59-1A3D-4795-A67A-6A0AABC32DDD}" dt="2024-10-30T00:00:14.923" v="531" actId="14100"/>
          <ac:spMkLst>
            <pc:docMk/>
            <pc:sldMk cId="2572811665" sldId="436"/>
            <ac:spMk id="28" creationId="{26B7DFB7-F1C9-5141-4F57-FD0D65F47AC8}"/>
          </ac:spMkLst>
        </pc:spChg>
        <pc:spChg chg="mod">
          <ac:chgData name="Zander Haws" userId="54127077debb057a" providerId="LiveId" clId="{58EF1E59-1A3D-4795-A67A-6A0AABC32DDD}" dt="2024-10-29T21:29:24.594" v="328" actId="1038"/>
          <ac:spMkLst>
            <pc:docMk/>
            <pc:sldMk cId="2572811665" sldId="436"/>
            <ac:spMk id="33" creationId="{0BB694A3-D077-7494-B446-785C81854C02}"/>
          </ac:spMkLst>
        </pc:spChg>
        <pc:spChg chg="mod">
          <ac:chgData name="Zander Haws" userId="54127077debb057a" providerId="LiveId" clId="{58EF1E59-1A3D-4795-A67A-6A0AABC32DDD}" dt="2024-10-29T21:29:24.594" v="328" actId="1038"/>
          <ac:spMkLst>
            <pc:docMk/>
            <pc:sldMk cId="2572811665" sldId="436"/>
            <ac:spMk id="56" creationId="{12768976-298F-8549-325D-2F1D264453EB}"/>
          </ac:spMkLst>
        </pc:spChg>
        <pc:spChg chg="mod">
          <ac:chgData name="Zander Haws" userId="54127077debb057a" providerId="LiveId" clId="{58EF1E59-1A3D-4795-A67A-6A0AABC32DDD}" dt="2024-10-29T21:29:24.594" v="328" actId="1038"/>
          <ac:spMkLst>
            <pc:docMk/>
            <pc:sldMk cId="2572811665" sldId="436"/>
            <ac:spMk id="62" creationId="{7C1F1F30-DE48-C1AE-CCB0-383B8B39FF07}"/>
          </ac:spMkLst>
        </pc:spChg>
        <pc:spChg chg="mod">
          <ac:chgData name="Zander Haws" userId="54127077debb057a" providerId="LiveId" clId="{58EF1E59-1A3D-4795-A67A-6A0AABC32DDD}" dt="2024-10-29T21:29:24.594" v="328" actId="1038"/>
          <ac:spMkLst>
            <pc:docMk/>
            <pc:sldMk cId="2572811665" sldId="436"/>
            <ac:spMk id="63" creationId="{D0AE9307-3E42-F672-6554-7CCA2560B2A2}"/>
          </ac:spMkLst>
        </pc:spChg>
        <pc:picChg chg="mod">
          <ac:chgData name="Zander Haws" userId="54127077debb057a" providerId="LiveId" clId="{58EF1E59-1A3D-4795-A67A-6A0AABC32DDD}" dt="2024-10-30T00:00:17.897" v="533" actId="1076"/>
          <ac:picMkLst>
            <pc:docMk/>
            <pc:sldMk cId="2572811665" sldId="436"/>
            <ac:picMk id="27" creationId="{30BADC11-0216-9A7D-A977-AC5FC3AFD9B4}"/>
          </ac:picMkLst>
        </pc:picChg>
        <pc:cxnChg chg="mod">
          <ac:chgData name="Zander Haws" userId="54127077debb057a" providerId="LiveId" clId="{58EF1E59-1A3D-4795-A67A-6A0AABC32DDD}" dt="2024-10-29T21:29:24.594" v="328" actId="1038"/>
          <ac:cxnSpMkLst>
            <pc:docMk/>
            <pc:sldMk cId="2572811665" sldId="436"/>
            <ac:cxnSpMk id="5" creationId="{DCF9DE32-2743-1BEB-920D-3F13DB63A088}"/>
          </ac:cxnSpMkLst>
        </pc:cxnChg>
        <pc:cxnChg chg="mod">
          <ac:chgData name="Zander Haws" userId="54127077debb057a" providerId="LiveId" clId="{58EF1E59-1A3D-4795-A67A-6A0AABC32DDD}" dt="2024-10-29T21:29:24.594" v="328" actId="1038"/>
          <ac:cxnSpMkLst>
            <pc:docMk/>
            <pc:sldMk cId="2572811665" sldId="436"/>
            <ac:cxnSpMk id="6" creationId="{64027268-CADA-7406-E8C7-E86B5721A077}"/>
          </ac:cxnSpMkLst>
        </pc:cxnChg>
        <pc:cxnChg chg="mod">
          <ac:chgData name="Zander Haws" userId="54127077debb057a" providerId="LiveId" clId="{58EF1E59-1A3D-4795-A67A-6A0AABC32DDD}" dt="2024-10-29T21:29:24.594" v="328" actId="1038"/>
          <ac:cxnSpMkLst>
            <pc:docMk/>
            <pc:sldMk cId="2572811665" sldId="436"/>
            <ac:cxnSpMk id="7" creationId="{4FA693B4-75A1-07DB-9798-FA8A5652F71C}"/>
          </ac:cxnSpMkLst>
        </pc:cxnChg>
        <pc:cxnChg chg="mod">
          <ac:chgData name="Zander Haws" userId="54127077debb057a" providerId="LiveId" clId="{58EF1E59-1A3D-4795-A67A-6A0AABC32DDD}" dt="2024-10-29T21:29:24.594" v="328" actId="1038"/>
          <ac:cxnSpMkLst>
            <pc:docMk/>
            <pc:sldMk cId="2572811665" sldId="436"/>
            <ac:cxnSpMk id="15" creationId="{74DAA8E1-57C2-4ECC-A6B8-A5D66A8AB0F6}"/>
          </ac:cxnSpMkLst>
        </pc:cxnChg>
        <pc:cxnChg chg="mod">
          <ac:chgData name="Zander Haws" userId="54127077debb057a" providerId="LiveId" clId="{58EF1E59-1A3D-4795-A67A-6A0AABC32DDD}" dt="2024-10-29T21:29:24.594" v="328" actId="1038"/>
          <ac:cxnSpMkLst>
            <pc:docMk/>
            <pc:sldMk cId="2572811665" sldId="436"/>
            <ac:cxnSpMk id="16" creationId="{052EC4C6-335A-90F0-43B2-756A81157C13}"/>
          </ac:cxnSpMkLst>
        </pc:cxnChg>
        <pc:cxnChg chg="mod">
          <ac:chgData name="Zander Haws" userId="54127077debb057a" providerId="LiveId" clId="{58EF1E59-1A3D-4795-A67A-6A0AABC32DDD}" dt="2024-10-29T21:29:24.594" v="328" actId="1038"/>
          <ac:cxnSpMkLst>
            <pc:docMk/>
            <pc:sldMk cId="2572811665" sldId="436"/>
            <ac:cxnSpMk id="45" creationId="{B6E3932A-7242-664B-149E-A29E7A76FF7B}"/>
          </ac:cxnSpMkLst>
        </pc:cxnChg>
      </pc:sldChg>
    </pc:docChg>
  </pc:docChgLst>
</pc:chgInfo>
</file>

<file path=ppt/comments/modernComment_1A4_DC43F8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C63765-1E41-44D9-9EC9-A2F9F43E7FC8}" authorId="{5A59BAB4-1AB6-CC0C-783D-AF85F7A56416}" created="2024-10-29T23:23:24.951">
    <pc:sldMkLst xmlns:pc="http://schemas.microsoft.com/office/powerpoint/2013/main/command">
      <pc:docMk/>
      <pc:sldMk cId="3695442024" sldId="420"/>
    </pc:sldMkLst>
    <p188:txBody>
      <a:bodyPr/>
      <a:lstStyle/>
      <a:p>
        <a:r>
          <a:rPr lang="en-US"/>
          <a:t>I need to replace tab 3 image (It says do those 3 accel at 50 m/s/s)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6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 is force to moment scaling factor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7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3BADD-391D-1411-C441-43AC703A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0C262-AF77-EF75-BD37-C674B3E53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FE993-059B-0866-77CB-EBC13E07D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 is force to moment scaling factor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BD7F4-C553-4C85-82D7-16E702E65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9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microsoft.com/office/2018/10/relationships/comments" Target="../comments/modernComment_1A4_DC43F8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4.jp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981200" y="3984625"/>
            <a:ext cx="4834467" cy="3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Author: Zander Haws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77800" y="2994025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 dirty="0">
                <a:solidFill>
                  <a:schemeClr val="bg1"/>
                </a:solidFill>
              </a:rPr>
              <a:t>Quadcopter Project</a:t>
            </a:r>
          </a:p>
        </p:txBody>
      </p:sp>
      <p:pic>
        <p:nvPicPr>
          <p:cNvPr id="3" name="Picture 2" descr="A drone with wires and a circuit board&#10;&#10;Description automatically generated">
            <a:extLst>
              <a:ext uri="{FF2B5EF4-FFF2-40B4-BE49-F238E27FC236}">
                <a16:creationId xmlns:a16="http://schemas.microsoft.com/office/drawing/2014/main" id="{1DAD4456-95F8-615F-8F59-739C8B7E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34" y="311152"/>
            <a:ext cx="3776132" cy="28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A04D-4616-CD44-2FA1-B5CA8985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42F43-98B4-B28B-4F86-46226773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346BF452-B5DD-316F-1729-E26D85467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23" y="842989"/>
            <a:ext cx="5735753" cy="37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0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CC7B9-BBA0-6D8A-91AF-0A79763E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Data Integration (1/3)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2C50C-1E69-262D-D150-77C9889F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972050"/>
            <a:ext cx="914400" cy="171450"/>
          </a:xfrm>
        </p:spPr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B3EEEC6-A910-915C-B9B1-328587F01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7714" y="1208313"/>
                <a:ext cx="4750472" cy="1913202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BNO085 (IMU)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𝐴𝑐𝑐𝑒𝑙𝑒𝑟𝑜𝑚𝑒𝑡𝑒𝑟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𝐺𝑦𝑟𝑜𝑠𝑐𝑜𝑝𝑒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𝑀𝑎𝑔𝑛𝑒𝑡𝑜𝑚𝑒𝑡𝑒𝑟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B3EEEC6-A910-915C-B9B1-328587F01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714" y="1208313"/>
                <a:ext cx="4750472" cy="1913202"/>
              </a:xfrm>
              <a:blipFill>
                <a:blip r:embed="rId2"/>
                <a:stretch>
                  <a:fillRect l="-1926" t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E3BFD25C-8342-98FF-0CF7-B47F29E721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7714" y="3423593"/>
                <a:ext cx="4587759" cy="1009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B3D6C"/>
                  </a:buClr>
                  <a:buFont typeface="Wingdings" charset="2"/>
                  <a:buChar char="Ø"/>
                  <a:defRPr sz="24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1pPr>
                <a:lvl2pPr marL="6858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B3D6C"/>
                  </a:buClr>
                  <a:buFont typeface="Wingdings" charset="2"/>
                  <a:buChar char="Ø"/>
                  <a:defRPr sz="21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2pPr>
                <a:lvl3pPr marL="9715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B3D6C"/>
                  </a:buClr>
                  <a:buFont typeface="Wingdings" charset="2"/>
                  <a:buChar char="Ø"/>
                  <a:defRPr sz="18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3pPr>
                <a:lvl4pPr marL="13144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B3D6C"/>
                  </a:buClr>
                  <a:buFont typeface="Wingdings" charset="2"/>
                  <a:buChar char="Ø"/>
                  <a:defRPr sz="15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4pPr>
                <a:lvl5pPr marL="16573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B3D6C"/>
                  </a:buClr>
                  <a:buFont typeface="Wingdings" charset="2"/>
                  <a:buChar char="Ø"/>
                  <a:defRPr sz="15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Times" pitchFamily="80" charset="0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Times" pitchFamily="80" charset="0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Times" pitchFamily="80" charset="0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Times" pitchFamily="80" charset="0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buFont typeface="Wingdings" charset="2"/>
                  <a:buNone/>
                </a:pPr>
                <a:r>
                  <a:rPr lang="en-US" b="1" u="sng" kern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DPS310</a:t>
                </a:r>
                <a:endParaRPr lang="en-US" kern="0" dirty="0">
                  <a:ea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𝐵𝑎𝑟𝑜𝑚𝑒𝑡𝑒𝑟</m:t>
                    </m:r>
                  </m:oMath>
                </a14:m>
                <a:endParaRPr lang="en-US" kern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E3BFD25C-8342-98FF-0CF7-B47F29E72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714" y="3423593"/>
                <a:ext cx="4587759" cy="1009614"/>
              </a:xfrm>
              <a:prstGeom prst="rect">
                <a:avLst/>
              </a:prstGeom>
              <a:blipFill>
                <a:blip r:embed="rId3"/>
                <a:stretch>
                  <a:fillRect l="-1995" t="-4848" b="-24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4EB50A-1432-0D35-3B0F-E95A4E1241C9}"/>
              </a:ext>
            </a:extLst>
          </p:cNvPr>
          <p:cNvCxnSpPr>
            <a:cxnSpLocks/>
          </p:cNvCxnSpPr>
          <p:nvPr/>
        </p:nvCxnSpPr>
        <p:spPr bwMode="auto">
          <a:xfrm>
            <a:off x="2955471" y="1918607"/>
            <a:ext cx="334735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40043A-D000-F662-DC95-02F2FF15C4F0}"/>
              </a:ext>
            </a:extLst>
          </p:cNvPr>
          <p:cNvCxnSpPr>
            <a:cxnSpLocks/>
          </p:cNvCxnSpPr>
          <p:nvPr/>
        </p:nvCxnSpPr>
        <p:spPr bwMode="auto">
          <a:xfrm>
            <a:off x="2408464" y="2356757"/>
            <a:ext cx="389436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B71BE5-40DD-BDFB-16BC-F7782D6459D7}"/>
              </a:ext>
            </a:extLst>
          </p:cNvPr>
          <p:cNvCxnSpPr>
            <a:cxnSpLocks/>
          </p:cNvCxnSpPr>
          <p:nvPr/>
        </p:nvCxnSpPr>
        <p:spPr bwMode="auto">
          <a:xfrm>
            <a:off x="2955471" y="2781302"/>
            <a:ext cx="334735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4B5B6E-963D-D114-62A1-8AB119EBAA8C}"/>
              </a:ext>
            </a:extLst>
          </p:cNvPr>
          <p:cNvCxnSpPr>
            <a:cxnSpLocks/>
          </p:cNvCxnSpPr>
          <p:nvPr/>
        </p:nvCxnSpPr>
        <p:spPr bwMode="auto">
          <a:xfrm>
            <a:off x="2498271" y="4113066"/>
            <a:ext cx="3731079" cy="71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316E14-863A-1D0A-3BE0-551164DDC11F}"/>
                  </a:ext>
                </a:extLst>
              </p:cNvPr>
              <p:cNvSpPr txBox="1"/>
              <p:nvPr/>
            </p:nvSpPr>
            <p:spPr>
              <a:xfrm>
                <a:off x="6302830" y="1780107"/>
                <a:ext cx="984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316E14-863A-1D0A-3BE0-551164DDC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0" y="1780107"/>
                <a:ext cx="984244" cy="276999"/>
              </a:xfrm>
              <a:prstGeom prst="rect">
                <a:avLst/>
              </a:prstGeom>
              <a:blipFill>
                <a:blip r:embed="rId4"/>
                <a:stretch>
                  <a:fillRect l="-2484" r="-19255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C297CB-CBD3-6138-D130-AFF1EE8A395C}"/>
                  </a:ext>
                </a:extLst>
              </p:cNvPr>
              <p:cNvSpPr txBox="1"/>
              <p:nvPr/>
            </p:nvSpPr>
            <p:spPr>
              <a:xfrm>
                <a:off x="6229350" y="2144876"/>
                <a:ext cx="857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C297CB-CBD3-6138-D130-AFF1EE8A3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0" y="2144876"/>
                <a:ext cx="857250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FD7EB0-B917-E125-40F8-22C4624BB887}"/>
                  </a:ext>
                </a:extLst>
              </p:cNvPr>
              <p:cNvSpPr txBox="1"/>
              <p:nvPr/>
            </p:nvSpPr>
            <p:spPr>
              <a:xfrm>
                <a:off x="6229350" y="2554470"/>
                <a:ext cx="857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FD7EB0-B917-E125-40F8-22C4624B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0" y="2554470"/>
                <a:ext cx="857250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924671-22E4-408E-1BB0-301CEE9962A3}"/>
                  </a:ext>
                </a:extLst>
              </p:cNvPr>
              <p:cNvSpPr txBox="1"/>
              <p:nvPr/>
            </p:nvSpPr>
            <p:spPr>
              <a:xfrm>
                <a:off x="6177074" y="3928400"/>
                <a:ext cx="4263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924671-22E4-408E-1BB0-301CEE996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074" y="3928400"/>
                <a:ext cx="426359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FB6555C-8CB8-30AA-C648-44C4C33FC007}"/>
              </a:ext>
            </a:extLst>
          </p:cNvPr>
          <p:cNvSpPr txBox="1"/>
          <p:nvPr/>
        </p:nvSpPr>
        <p:spPr>
          <a:xfrm>
            <a:off x="135014" y="737930"/>
            <a:ext cx="562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Dynamical Data from Sensors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1FC41E-F101-DFC9-AC4A-65E994BD3C7A}"/>
              </a:ext>
            </a:extLst>
          </p:cNvPr>
          <p:cNvSpPr/>
          <p:nvPr/>
        </p:nvSpPr>
        <p:spPr bwMode="auto">
          <a:xfrm>
            <a:off x="228599" y="3388609"/>
            <a:ext cx="7854043" cy="1248690"/>
          </a:xfrm>
          <a:prstGeom prst="rect">
            <a:avLst/>
          </a:prstGeom>
          <a:solidFill>
            <a:schemeClr val="bg2">
              <a:lumMod val="60000"/>
              <a:lumOff val="40000"/>
              <a:alpha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 not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yet fully integrated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6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FF41-8907-7BA6-EE03-6FE6A902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Data Integration (2/3)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C823F-38A6-4CB2-2248-435876D37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01771"/>
                <a:ext cx="3518807" cy="336364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0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Accelerometer Kalman Filter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16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𝑟𝑒𝑎𝑑𝑖𝑛𝑔𝑠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600" b="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𝐾𝑦</m:t>
                    </m:r>
                  </m:oMath>
                </a14:m>
                <a:endParaRPr lang="en-US" sz="16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C823F-38A6-4CB2-2248-435876D37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01771"/>
                <a:ext cx="3518807" cy="3363648"/>
              </a:xfrm>
              <a:blipFill>
                <a:blip r:embed="rId2"/>
                <a:stretch>
                  <a:fillRect l="-867" t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C368A-1597-29F2-38AA-4E99D8C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D7CE4C0-483A-2BF7-62F1-15068E69347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37314" y="1190700"/>
                <a:ext cx="3690257" cy="3784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B3D6C"/>
                  </a:buClr>
                  <a:buFont typeface="Wingdings" charset="2"/>
                  <a:buChar char="Ø"/>
                  <a:defRPr sz="24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1pPr>
                <a:lvl2pPr marL="6858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B3D6C"/>
                  </a:buClr>
                  <a:buFont typeface="Wingdings" charset="2"/>
                  <a:buChar char="Ø"/>
                  <a:defRPr sz="21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2pPr>
                <a:lvl3pPr marL="9715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B3D6C"/>
                  </a:buClr>
                  <a:buFont typeface="Wingdings" charset="2"/>
                  <a:buChar char="Ø"/>
                  <a:defRPr sz="18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3pPr>
                <a:lvl4pPr marL="13144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B3D6C"/>
                  </a:buClr>
                  <a:buFont typeface="Wingdings" charset="2"/>
                  <a:buChar char="Ø"/>
                  <a:defRPr sz="15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4pPr>
                <a:lvl5pPr marL="16573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B3D6C"/>
                  </a:buClr>
                  <a:buFont typeface="Wingdings" charset="2"/>
                  <a:buChar char="Ø"/>
                  <a:defRPr sz="15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Times" pitchFamily="80" charset="0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Times" pitchFamily="80" charset="0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Times" pitchFamily="80" charset="0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Times" pitchFamily="80" charset="0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buFont typeface="Wingdings" charset="2"/>
                  <a:buNone/>
                </a:pPr>
                <a:r>
                  <a:rPr lang="en-US" sz="2000" b="1" u="sng" kern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Gyroscope Kalman Filter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400" i="1" ker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b="0" i="1" kern="0" smtClean="0"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  <m:r>
                      <a:rPr lang="en-US" sz="1400" b="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kern="0" smtClean="0">
                        <a:latin typeface="Cambria Math" panose="02040503050406030204" pitchFamily="18" charset="0"/>
                      </a:rPr>
                      <m:t>𝑑𝑡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400" i="1" kern="0" dirty="0">
                  <a:latin typeface="Cambria Math" panose="02040503050406030204" pitchFamily="18" charset="0"/>
                </a:endParaRP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1400" kern="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𝑒𝑟𝑟𝑜𝑟</m:t>
                        </m:r>
                      </m:sub>
                    </m:sSub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𝑟𝑒𝑎𝑑𝑖𝑛𝑔𝑠</m:t>
                        </m:r>
                      </m:sub>
                    </m:sSub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i="1" kern="0">
                            <a:latin typeface="Cambria Math" panose="02040503050406030204" pitchFamily="18" charset="0"/>
                          </a:rPr>
                          <m:t>𝑟𝑒</m:t>
                        </m:r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1400" kern="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400" i="1" kern="0" dirty="0">
                  <a:latin typeface="Cambria Math" panose="02040503050406030204" pitchFamily="18" charset="0"/>
                </a:endParaRP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sSup>
                      <m:sSupPr>
                        <m:ctrlPr>
                          <a:rPr lang="en-US" sz="14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400" kern="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1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𝑒𝑟𝑟𝑜𝑟</m:t>
                        </m:r>
                      </m:sub>
                    </m:sSub>
                  </m:oMath>
                </a14:m>
                <a:endParaRPr lang="en-US" sz="1400" kern="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  <m:r>
                      <a:rPr lang="en-US" sz="1400" i="1" kern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sSub>
                      <m:sSubPr>
                        <m:ctrlPr>
                          <a:rPr lang="en-US" sz="1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 kern="0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D7CE4C0-483A-2BF7-62F1-15068E693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7314" y="1190700"/>
                <a:ext cx="3690257" cy="3784109"/>
              </a:xfrm>
              <a:prstGeom prst="rect">
                <a:avLst/>
              </a:prstGeom>
              <a:blipFill>
                <a:blip r:embed="rId3"/>
                <a:stretch>
                  <a:fillRect l="-496" t="-8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96F8B35-7157-3BA5-82FA-CB2CA4DBF66D}"/>
              </a:ext>
            </a:extLst>
          </p:cNvPr>
          <p:cNvSpPr txBox="1"/>
          <p:nvPr/>
        </p:nvSpPr>
        <p:spPr>
          <a:xfrm>
            <a:off x="135014" y="737930"/>
            <a:ext cx="562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Accelerometer and Gyroscope</a:t>
            </a:r>
          </a:p>
        </p:txBody>
      </p:sp>
    </p:spTree>
    <p:extLst>
      <p:ext uri="{BB962C8B-B14F-4D97-AF65-F5344CB8AC3E}">
        <p14:creationId xmlns:p14="http://schemas.microsoft.com/office/powerpoint/2010/main" val="212167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4B41C-0FED-477E-A7BF-DD564D2D7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2DE9-5071-FF08-9426-92DA0234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Kalman Filter (3/3)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CAA40-876F-F109-8D97-0E32DC15C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4600" y="1507372"/>
                <a:ext cx="4114800" cy="3186072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14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sz="1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l-GR" sz="1400" i="1">
                                <a:latin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1400" i="1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14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𝑒𝑟𝑟𝑜𝑟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𝑟𝑒𝑎𝑑𝑖𝑛𝑔𝑠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400" b="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𝑒𝑟𝑟𝑜𝑟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CAA40-876F-F109-8D97-0E32DC15C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1507372"/>
                <a:ext cx="4114800" cy="3186072"/>
              </a:xfrm>
              <a:blipFill>
                <a:blip r:embed="rId2"/>
                <a:stretch>
                  <a:fillRect l="-444" b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A13A3-BF3E-539E-A1A2-F9F837A2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37D9E-4C56-89FE-BFDC-4BDD5E3C3214}"/>
              </a:ext>
            </a:extLst>
          </p:cNvPr>
          <p:cNvSpPr txBox="1"/>
          <p:nvPr/>
        </p:nvSpPr>
        <p:spPr>
          <a:xfrm>
            <a:off x="3518807" y="1138040"/>
            <a:ext cx="2106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Kalman Filter</a:t>
            </a:r>
            <a:endParaRPr lang="en-US" sz="18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E6CDA-A424-89D4-5DDF-D63647A4EE27}"/>
              </a:ext>
            </a:extLst>
          </p:cNvPr>
          <p:cNvSpPr txBox="1"/>
          <p:nvPr/>
        </p:nvSpPr>
        <p:spPr>
          <a:xfrm>
            <a:off x="135014" y="737930"/>
            <a:ext cx="562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Magnetometer</a:t>
            </a:r>
          </a:p>
        </p:txBody>
      </p:sp>
    </p:spTree>
    <p:extLst>
      <p:ext uri="{BB962C8B-B14F-4D97-AF65-F5344CB8AC3E}">
        <p14:creationId xmlns:p14="http://schemas.microsoft.com/office/powerpoint/2010/main" val="60560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C548-0D7F-391A-E753-0FBEE1ED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Algorithms (1/4)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4C945-40C5-E321-4A38-32B93478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395393-821E-55A1-06AB-BDD0C40DEC5E}"/>
                  </a:ext>
                </a:extLst>
              </p:cNvPr>
              <p:cNvSpPr txBox="1"/>
              <p:nvPr/>
            </p:nvSpPr>
            <p:spPr>
              <a:xfrm>
                <a:off x="457201" y="1287375"/>
                <a:ext cx="661308" cy="1041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395393-821E-55A1-06AB-BDD0C40DE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287375"/>
                <a:ext cx="661308" cy="1041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796FE-E555-D804-9998-64A37EBE1CA2}"/>
                  </a:ext>
                </a:extLst>
              </p:cNvPr>
              <p:cNvSpPr txBox="1"/>
              <p:nvPr/>
            </p:nvSpPr>
            <p:spPr>
              <a:xfrm>
                <a:off x="457200" y="3319759"/>
                <a:ext cx="685800" cy="1010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1796FE-E555-D804-9998-64A37EBE1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19759"/>
                <a:ext cx="685800" cy="10102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70D2FB93-A149-48D4-220F-3E5B89724CF4}"/>
              </a:ext>
            </a:extLst>
          </p:cNvPr>
          <p:cNvSpPr/>
          <p:nvPr/>
        </p:nvSpPr>
        <p:spPr bwMode="auto">
          <a:xfrm>
            <a:off x="1134836" y="1808319"/>
            <a:ext cx="489857" cy="2016579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EE8F60-8902-ECED-ECD6-58A5DDE05AF5}"/>
              </a:ext>
            </a:extLst>
          </p:cNvPr>
          <p:cNvCxnSpPr>
            <a:cxnSpLocks/>
            <a:stCxn id="9" idx="1"/>
            <a:endCxn id="5" idx="1"/>
          </p:cNvCxnSpPr>
          <p:nvPr/>
        </p:nvCxnSpPr>
        <p:spPr bwMode="auto">
          <a:xfrm flipV="1">
            <a:off x="1624693" y="2046207"/>
            <a:ext cx="1892040" cy="7704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0A1334-AC94-A6BC-6454-303E10D78A3C}"/>
              </a:ext>
            </a:extLst>
          </p:cNvPr>
          <p:cNvCxnSpPr>
            <a:cxnSpLocks/>
            <a:endCxn id="3" idx="1"/>
          </p:cNvCxnSpPr>
          <p:nvPr/>
        </p:nvCxnSpPr>
        <p:spPr bwMode="auto">
          <a:xfrm>
            <a:off x="1624693" y="2816608"/>
            <a:ext cx="1853291" cy="7546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FABCDB-BBC6-CC10-48D0-1A3370676B89}"/>
              </a:ext>
            </a:extLst>
          </p:cNvPr>
          <p:cNvCxnSpPr>
            <a:cxnSpLocks/>
            <a:stCxn id="5" idx="3"/>
          </p:cNvCxnSpPr>
          <p:nvPr/>
        </p:nvCxnSpPr>
        <p:spPr bwMode="auto">
          <a:xfrm>
            <a:off x="5802734" y="2046207"/>
            <a:ext cx="159203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B95496-B267-EBC6-57C1-23FE28E25E79}"/>
              </a:ext>
            </a:extLst>
          </p:cNvPr>
          <p:cNvCxnSpPr>
            <a:cxnSpLocks/>
          </p:cNvCxnSpPr>
          <p:nvPr/>
        </p:nvCxnSpPr>
        <p:spPr bwMode="auto">
          <a:xfrm>
            <a:off x="5633357" y="3571291"/>
            <a:ext cx="1730831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AC11F1C-5606-B50A-4719-98B9776414F1}"/>
              </a:ext>
            </a:extLst>
          </p:cNvPr>
          <p:cNvSpPr txBox="1"/>
          <p:nvPr/>
        </p:nvSpPr>
        <p:spPr>
          <a:xfrm>
            <a:off x="7364188" y="186154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U1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DBC0AB-B48C-7DEA-9D77-62957CC413A4}"/>
              </a:ext>
            </a:extLst>
          </p:cNvPr>
          <p:cNvSpPr txBox="1"/>
          <p:nvPr/>
        </p:nvSpPr>
        <p:spPr>
          <a:xfrm>
            <a:off x="7394770" y="3386626"/>
            <a:ext cx="139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U2, U3, U4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C7BB0-8054-D2D0-6AA9-3DD4B419FF59}"/>
              </a:ext>
            </a:extLst>
          </p:cNvPr>
          <p:cNvSpPr txBox="1"/>
          <p:nvPr/>
        </p:nvSpPr>
        <p:spPr>
          <a:xfrm>
            <a:off x="135014" y="737930"/>
            <a:ext cx="562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Inertial Acceleration Control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67005-E513-7B7C-EDFF-13247C35265D}"/>
              </a:ext>
            </a:extLst>
          </p:cNvPr>
          <p:cNvSpPr/>
          <p:nvPr/>
        </p:nvSpPr>
        <p:spPr bwMode="auto">
          <a:xfrm>
            <a:off x="3477984" y="3283283"/>
            <a:ext cx="2286001" cy="5760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PID Orientation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E0B491-CB88-CF36-3531-BDD4F244CC59}"/>
              </a:ext>
            </a:extLst>
          </p:cNvPr>
          <p:cNvSpPr/>
          <p:nvPr/>
        </p:nvSpPr>
        <p:spPr bwMode="auto">
          <a:xfrm>
            <a:off x="3516733" y="1758198"/>
            <a:ext cx="2286001" cy="5760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PID Thrust</a:t>
            </a:r>
          </a:p>
        </p:txBody>
      </p:sp>
    </p:spTree>
    <p:extLst>
      <p:ext uri="{BB962C8B-B14F-4D97-AF65-F5344CB8AC3E}">
        <p14:creationId xmlns:p14="http://schemas.microsoft.com/office/powerpoint/2010/main" val="73018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23D4B-F57F-EC3E-8BD6-12CCC2401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A45F-2C9E-C52F-898D-F8C6F0B6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Algorithms (1/4)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E5997-ABAA-D826-0695-E4074EF1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648AA-2244-DB7F-BB22-0C66942A2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613"/>
            <a:ext cx="9144000" cy="1900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4B51C8-56C8-AEC7-EF42-F90FC8349D77}"/>
              </a:ext>
            </a:extLst>
          </p:cNvPr>
          <p:cNvSpPr txBox="1"/>
          <p:nvPr/>
        </p:nvSpPr>
        <p:spPr>
          <a:xfrm>
            <a:off x="135014" y="737930"/>
            <a:ext cx="562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PID Thrust</a:t>
            </a:r>
          </a:p>
        </p:txBody>
      </p:sp>
    </p:spTree>
    <p:extLst>
      <p:ext uri="{BB962C8B-B14F-4D97-AF65-F5344CB8AC3E}">
        <p14:creationId xmlns:p14="http://schemas.microsoft.com/office/powerpoint/2010/main" val="143999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3897-9B44-AC7B-67BB-EE6F93D92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D9E1-883A-13EB-7A8C-0F24C5AC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Algorithms (2/4)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37355-A34E-804D-C0B9-C47D0DDD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7E941-F941-C4F9-53DD-36B630C65A0C}"/>
              </a:ext>
            </a:extLst>
          </p:cNvPr>
          <p:cNvSpPr txBox="1"/>
          <p:nvPr/>
        </p:nvSpPr>
        <p:spPr>
          <a:xfrm>
            <a:off x="135014" y="737930"/>
            <a:ext cx="562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PID Orientation (1/3)</a:t>
            </a:r>
          </a:p>
        </p:txBody>
      </p:sp>
      <p:pic>
        <p:nvPicPr>
          <p:cNvPr id="5" name="Picture 4" descr="A diagram of a computer&#10;&#10;Description automatically generated with medium confidence">
            <a:extLst>
              <a:ext uri="{FF2B5EF4-FFF2-40B4-BE49-F238E27FC236}">
                <a16:creationId xmlns:a16="http://schemas.microsoft.com/office/drawing/2014/main" id="{1B0D0A50-3E84-E498-9BFC-88066E209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0" y="1347616"/>
            <a:ext cx="8849960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6B0834C-6010-1BA2-8026-105A065B6642}"/>
              </a:ext>
            </a:extLst>
          </p:cNvPr>
          <p:cNvSpPr/>
          <p:nvPr/>
        </p:nvSpPr>
        <p:spPr bwMode="auto">
          <a:xfrm>
            <a:off x="4647700" y="1815660"/>
            <a:ext cx="4146240" cy="1656275"/>
          </a:xfrm>
          <a:prstGeom prst="roundRect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ABD80-62E9-3977-586A-A197A8CA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Algorithms (3/4)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AB14A-D5C3-25F1-3F6E-72DC8B82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AF7C65-C04B-6188-11CD-E3B53813D1A0}"/>
                  </a:ext>
                </a:extLst>
              </p:cNvPr>
              <p:cNvSpPr txBox="1"/>
              <p:nvPr/>
            </p:nvSpPr>
            <p:spPr>
              <a:xfrm>
                <a:off x="259179" y="130223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(&lt;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&gt;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̈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&gt;)</m:t>
                      </m:r>
                    </m:oMath>
                  </m:oMathPara>
                </a14:m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AF7C65-C04B-6188-11CD-E3B53813D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9" y="1302234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076A406-3AC4-BD37-570E-2E17FBCF30E3}"/>
              </a:ext>
            </a:extLst>
          </p:cNvPr>
          <p:cNvSpPr txBox="1"/>
          <p:nvPr/>
        </p:nvSpPr>
        <p:spPr>
          <a:xfrm>
            <a:off x="75700" y="76735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PID Orientation (2/3)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DD75DA-16B5-C725-1329-08C7E2155247}"/>
                  </a:ext>
                </a:extLst>
              </p:cNvPr>
              <p:cNvSpPr txBox="1"/>
              <p:nvPr/>
            </p:nvSpPr>
            <p:spPr>
              <a:xfrm>
                <a:off x="854155" y="2225938"/>
                <a:ext cx="2580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1.  </m:t>
                      </m:r>
                    </m:oMath>
                  </m:oMathPara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DD75DA-16B5-C725-1329-08C7E2155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55" y="2225938"/>
                <a:ext cx="258083" cy="246221"/>
              </a:xfrm>
              <a:prstGeom prst="rect">
                <a:avLst/>
              </a:prstGeom>
              <a:blipFill>
                <a:blip r:embed="rId3"/>
                <a:stretch>
                  <a:fillRect l="-14286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D38A911-335A-49FF-A889-0259818AB60F}"/>
                  </a:ext>
                </a:extLst>
              </p:cNvPr>
              <p:cNvSpPr txBox="1"/>
              <p:nvPr/>
            </p:nvSpPr>
            <p:spPr>
              <a:xfrm>
                <a:off x="691660" y="4253034"/>
                <a:ext cx="1474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D38A911-335A-49FF-A889-0259818AB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0" y="4253034"/>
                <a:ext cx="147476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70B785E-0A3E-540F-FED9-CE8BF277C124}"/>
                  </a:ext>
                </a:extLst>
              </p:cNvPr>
              <p:cNvSpPr txBox="1"/>
              <p:nvPr/>
            </p:nvSpPr>
            <p:spPr>
              <a:xfrm>
                <a:off x="754819" y="3518973"/>
                <a:ext cx="40002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2.    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70B785E-0A3E-540F-FED9-CE8BF277C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19" y="3518973"/>
                <a:ext cx="40002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2B3BE2-149B-083C-8899-9A003ECB868D}"/>
                  </a:ext>
                </a:extLst>
              </p:cNvPr>
              <p:cNvSpPr txBox="1"/>
              <p:nvPr/>
            </p:nvSpPr>
            <p:spPr>
              <a:xfrm>
                <a:off x="1311386" y="1952198"/>
                <a:ext cx="1828706" cy="909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2B3BE2-149B-083C-8899-9A003ECB8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386" y="1952198"/>
                <a:ext cx="1828706" cy="9091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07779D-9CCC-C829-7588-44D0458E25CD}"/>
                  </a:ext>
                </a:extLst>
              </p:cNvPr>
              <p:cNvSpPr txBox="1"/>
              <p:nvPr/>
            </p:nvSpPr>
            <p:spPr>
              <a:xfrm>
                <a:off x="1311386" y="3248065"/>
                <a:ext cx="2827441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07779D-9CCC-C829-7588-44D0458E2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386" y="3248065"/>
                <a:ext cx="2827441" cy="880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9E397CE6-3481-F45C-A9B2-A5F97178A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676" y="2109959"/>
            <a:ext cx="3641824" cy="12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5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DD895-0B20-E039-67A1-D50758A76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6B7DFB7-F1C9-5141-4F57-FD0D65F47AC8}"/>
              </a:ext>
            </a:extLst>
          </p:cNvPr>
          <p:cNvSpPr/>
          <p:nvPr/>
        </p:nvSpPr>
        <p:spPr bwMode="auto">
          <a:xfrm>
            <a:off x="6659917" y="3843389"/>
            <a:ext cx="2254219" cy="1150124"/>
          </a:xfrm>
          <a:prstGeom prst="roundRect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1EAD4-805B-9B67-3115-A4B81241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Algorithms (4/4)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C279F-7556-B0CC-7CEA-B171C08B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F9DE32-2743-1BEB-920D-3F13DB63A08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92304" y="2284981"/>
            <a:ext cx="2292" cy="11193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027268-CADA-7406-E8C7-E86B5721A077}"/>
              </a:ext>
            </a:extLst>
          </p:cNvPr>
          <p:cNvCxnSpPr>
            <a:cxnSpLocks/>
          </p:cNvCxnSpPr>
          <p:nvPr/>
        </p:nvCxnSpPr>
        <p:spPr bwMode="auto">
          <a:xfrm>
            <a:off x="6594596" y="3404369"/>
            <a:ext cx="871450" cy="6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A693B4-75A1-07DB-9798-FA8A5652F71C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8589" y="3397120"/>
            <a:ext cx="486007" cy="5187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4CC2BD3-0155-AFE2-2E53-2AEEF0F0ABFB}"/>
              </a:ext>
            </a:extLst>
          </p:cNvPr>
          <p:cNvSpPr txBox="1"/>
          <p:nvPr/>
        </p:nvSpPr>
        <p:spPr>
          <a:xfrm>
            <a:off x="5946503" y="1383291"/>
            <a:ext cx="205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Inertial Vector Field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46B93-D95C-7D0A-9305-41A8AC3A394D}"/>
              </a:ext>
            </a:extLst>
          </p:cNvPr>
          <p:cNvSpPr txBox="1"/>
          <p:nvPr/>
        </p:nvSpPr>
        <p:spPr>
          <a:xfrm>
            <a:off x="7557909" y="3244614"/>
            <a:ext cx="3048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F63AA-398D-E44F-7763-9F7D84857720}"/>
              </a:ext>
            </a:extLst>
          </p:cNvPr>
          <p:cNvSpPr txBox="1"/>
          <p:nvPr/>
        </p:nvSpPr>
        <p:spPr>
          <a:xfrm>
            <a:off x="5946503" y="3885806"/>
            <a:ext cx="2274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9A7FF-BAF9-A604-F6F3-026ACCCC74E6}"/>
              </a:ext>
            </a:extLst>
          </p:cNvPr>
          <p:cNvSpPr txBox="1"/>
          <p:nvPr/>
        </p:nvSpPr>
        <p:spPr>
          <a:xfrm>
            <a:off x="6540131" y="1965663"/>
            <a:ext cx="1964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</a:t>
            </a:r>
            <a:endParaRPr lang="en-US" sz="1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DAA8E1-57C2-4ECC-A6B8-A5D66A8AB0F6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4595" y="2162147"/>
            <a:ext cx="573770" cy="12349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2EC4C6-335A-90F0-43B2-756A81157C13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3068" y="2754950"/>
            <a:ext cx="987985" cy="6486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0B1172-AE01-2A4A-9521-985620CADCAC}"/>
                  </a:ext>
                </a:extLst>
              </p:cNvPr>
              <p:cNvSpPr txBox="1"/>
              <p:nvPr/>
            </p:nvSpPr>
            <p:spPr>
              <a:xfrm>
                <a:off x="656687" y="1307037"/>
                <a:ext cx="1732328" cy="39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0B1172-AE01-2A4A-9521-985620CAD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87" y="1307037"/>
                <a:ext cx="1732328" cy="395621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4F5D91-398A-93E9-68AC-F7CE619C1329}"/>
                  </a:ext>
                </a:extLst>
              </p:cNvPr>
              <p:cNvSpPr txBox="1"/>
              <p:nvPr/>
            </p:nvSpPr>
            <p:spPr>
              <a:xfrm>
                <a:off x="7590274" y="2420979"/>
                <a:ext cx="393631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4F5D91-398A-93E9-68AC-F7CE619C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274" y="2420979"/>
                <a:ext cx="393631" cy="369332"/>
              </a:xfrm>
              <a:prstGeom prst="rect">
                <a:avLst/>
              </a:prstGeom>
              <a:blipFill>
                <a:blip r:embed="rId3"/>
                <a:stretch>
                  <a:fillRect r="-2089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2103ACF-D66C-DE3D-BDD0-8558443601F5}"/>
              </a:ext>
            </a:extLst>
          </p:cNvPr>
          <p:cNvSpPr txBox="1"/>
          <p:nvPr/>
        </p:nvSpPr>
        <p:spPr>
          <a:xfrm>
            <a:off x="75700" y="76735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PID Orientation (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BADC11-0216-9A7D-A977-AC5FC3AFD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712" y="4037131"/>
            <a:ext cx="2072756" cy="854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B694A3-D077-7494-B446-785C81854C02}"/>
                  </a:ext>
                </a:extLst>
              </p:cNvPr>
              <p:cNvSpPr txBox="1"/>
              <p:nvPr/>
            </p:nvSpPr>
            <p:spPr>
              <a:xfrm>
                <a:off x="6898870" y="1756247"/>
                <a:ext cx="888220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B694A3-D077-7494-B446-785C81854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870" y="1756247"/>
                <a:ext cx="888220" cy="391902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6E3932A-7242-664B-149E-A29E7A76FF7B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6021" y="3407743"/>
            <a:ext cx="256283" cy="508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06D5EC-364B-0F47-40F0-6981A34C24BB}"/>
                  </a:ext>
                </a:extLst>
              </p:cNvPr>
              <p:cNvSpPr txBox="1"/>
              <p:nvPr/>
            </p:nvSpPr>
            <p:spPr>
              <a:xfrm>
                <a:off x="754819" y="1952198"/>
                <a:ext cx="2164823" cy="603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1.  </m:t>
                      </m:r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16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1600" i="1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06D5EC-364B-0F47-40F0-6981A34C2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19" y="1952198"/>
                <a:ext cx="2164823" cy="6030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2768976-298F-8549-325D-2F1D264453EB}"/>
                  </a:ext>
                </a:extLst>
              </p:cNvPr>
              <p:cNvSpPr txBox="1"/>
              <p:nvPr/>
            </p:nvSpPr>
            <p:spPr>
              <a:xfrm>
                <a:off x="6173910" y="3885805"/>
                <a:ext cx="2011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2768976-298F-8549-325D-2F1D26445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10" y="3885805"/>
                <a:ext cx="201144" cy="276999"/>
              </a:xfrm>
              <a:prstGeom prst="rect">
                <a:avLst/>
              </a:prstGeom>
              <a:blipFill>
                <a:blip r:embed="rId7"/>
                <a:stretch>
                  <a:fillRect l="-15152" t="-21739" r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7C1F1F30-DE48-C1AE-CCB0-383B8B39FF07}"/>
              </a:ext>
            </a:extLst>
          </p:cNvPr>
          <p:cNvSpPr/>
          <p:nvPr/>
        </p:nvSpPr>
        <p:spPr bwMode="auto">
          <a:xfrm>
            <a:off x="6618001" y="2671255"/>
            <a:ext cx="658161" cy="640897"/>
          </a:xfrm>
          <a:prstGeom prst="arc">
            <a:avLst>
              <a:gd name="adj1" fmla="val 16200000"/>
              <a:gd name="adj2" fmla="val 20604603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0AE9307-3E42-F672-6554-7CCA2560B2A2}"/>
                  </a:ext>
                </a:extLst>
              </p:cNvPr>
              <p:cNvSpPr txBox="1"/>
              <p:nvPr/>
            </p:nvSpPr>
            <p:spPr>
              <a:xfrm>
                <a:off x="7130959" y="2432399"/>
                <a:ext cx="2321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0AE9307-3E42-F672-6554-7CCA2560B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959" y="2432399"/>
                <a:ext cx="232178" cy="307777"/>
              </a:xfrm>
              <a:prstGeom prst="rect">
                <a:avLst/>
              </a:prstGeom>
              <a:blipFill>
                <a:blip r:embed="rId8"/>
                <a:stretch>
                  <a:fillRect l="-13158" r="-7895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9A89F5B-C1BC-E7C1-8754-0459484F793C}"/>
                  </a:ext>
                </a:extLst>
              </p:cNvPr>
              <p:cNvSpPr txBox="1"/>
              <p:nvPr/>
            </p:nvSpPr>
            <p:spPr>
              <a:xfrm>
                <a:off x="752642" y="3554657"/>
                <a:ext cx="2021066" cy="662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3.    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1600" i="1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9A89F5B-C1BC-E7C1-8754-0459484F7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42" y="3554657"/>
                <a:ext cx="2021066" cy="6622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64A7793-BAC9-D1BC-9CE5-2A6EF42BC7E2}"/>
                  </a:ext>
                </a:extLst>
              </p:cNvPr>
              <p:cNvSpPr txBox="1"/>
              <p:nvPr/>
            </p:nvSpPr>
            <p:spPr>
              <a:xfrm>
                <a:off x="656687" y="2627340"/>
                <a:ext cx="3305233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2.    </m:t>
                      </m:r>
                      <m:r>
                        <a:rPr lang="en-US" sz="1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̈"/>
                                              <m:ctrlPr>
                                                <a:rPr lang="en-US" sz="1600" i="1">
                                                  <a:solidFill>
                                                    <a:schemeClr val="bg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bg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6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1600" i="1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 smtClean="0">
                                                  <a:solidFill>
                                                    <a:schemeClr val="bg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̈"/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chemeClr val="bg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bg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bg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̈"/>
                                              <m:ctrlPr>
                                                <a:rPr lang="en-US" sz="1600" i="1">
                                                  <a:solidFill>
                                                    <a:schemeClr val="bg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bg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64A7793-BAC9-D1BC-9CE5-2A6EF42BC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87" y="2627340"/>
                <a:ext cx="3305233" cy="7287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E83BB5C-52FE-D6CD-34F0-F02EAA613D4B}"/>
                  </a:ext>
                </a:extLst>
              </p:cNvPr>
              <p:cNvSpPr txBox="1"/>
              <p:nvPr/>
            </p:nvSpPr>
            <p:spPr>
              <a:xfrm>
                <a:off x="2827984" y="3521613"/>
                <a:ext cx="551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✓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E83BB5C-52FE-D6CD-34F0-F02EAA613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984" y="3521613"/>
                <a:ext cx="551433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811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9BB6-EF86-D921-7714-88A29507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4CFEB-7D21-2790-1D40-F7E48B4E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5" y="1047189"/>
            <a:ext cx="4312025" cy="3667686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HPQC_GUI: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Python GUI which opens a web browser interface with RPI Zero, allowing UART access from ground computer.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HPQC_control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Setup of Quadcopter class and all the corresponding control functions.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HPQC_Setup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Declaration of all the global variables and the functions needed during Power-on (e.g. I2C communications).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HPQC_Driver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Script that runs while the flight controller is 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18453-7009-5532-D8C4-AA9D316E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CA870-DE2C-EAEE-6271-D5B2D326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508" y="1507680"/>
            <a:ext cx="4275892" cy="21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514" y="971550"/>
            <a:ext cx="6621236" cy="3429000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529B"/>
              </a:buClr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Quadcopter Model</a:t>
            </a:r>
          </a:p>
          <a:p>
            <a:pPr>
              <a:spcBef>
                <a:spcPts val="900"/>
              </a:spcBef>
              <a:buClr>
                <a:srgbClr val="00529B"/>
              </a:buClr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State-Space Equations</a:t>
            </a:r>
          </a:p>
          <a:p>
            <a:pPr>
              <a:spcBef>
                <a:spcPts val="900"/>
              </a:spcBef>
              <a:buClr>
                <a:srgbClr val="00529B"/>
              </a:buClr>
              <a:buFont typeface="Wingdings" charset="2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Architecture</a:t>
            </a:r>
          </a:p>
          <a:p>
            <a:pPr>
              <a:spcBef>
                <a:spcPts val="900"/>
              </a:spcBef>
              <a:buClr>
                <a:srgbClr val="00529B"/>
              </a:buClr>
              <a:buFont typeface="Wingdings" charset="2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Sensor Data Integration</a:t>
            </a:r>
          </a:p>
          <a:p>
            <a:pPr>
              <a:spcBef>
                <a:spcPts val="900"/>
              </a:spcBef>
              <a:buClr>
                <a:srgbClr val="00529B"/>
              </a:buClr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PID Algorithms</a:t>
            </a:r>
          </a:p>
          <a:p>
            <a:pPr>
              <a:spcBef>
                <a:spcPts val="900"/>
              </a:spcBef>
              <a:buClr>
                <a:srgbClr val="00529B"/>
              </a:buClr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 Structure</a:t>
            </a:r>
          </a:p>
          <a:p>
            <a:pPr>
              <a:spcBef>
                <a:spcPts val="900"/>
              </a:spcBef>
              <a:buClr>
                <a:srgbClr val="00529B"/>
              </a:buClr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</a:t>
            </a:r>
          </a:p>
          <a:p>
            <a:pPr>
              <a:spcBef>
                <a:spcPts val="900"/>
              </a:spcBef>
              <a:buClr>
                <a:srgbClr val="00529B"/>
              </a:buClr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91959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3BF7-6927-8B63-AB06-EE127CCF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2C45DE18-3C2B-6220-7F21-689050518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9" r="55082" b="41709"/>
          <a:stretch/>
        </p:blipFill>
        <p:spPr>
          <a:xfrm>
            <a:off x="436962" y="2696753"/>
            <a:ext cx="3714750" cy="24204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339CB-7668-1E42-FDA0-0364B221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33C219E-7DE8-D4A6-6B8B-475E49272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9" r="57838" b="47984"/>
          <a:stretch/>
        </p:blipFill>
        <p:spPr>
          <a:xfrm>
            <a:off x="5429250" y="2863873"/>
            <a:ext cx="3714750" cy="2279627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FFEA50F-2C1F-98DD-07E1-250F9AE90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r="51804" b="27804"/>
          <a:stretch/>
        </p:blipFill>
        <p:spPr>
          <a:xfrm>
            <a:off x="5539295" y="367960"/>
            <a:ext cx="3167743" cy="2328793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D8012146-C293-F80B-9320-1119746C3B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 r="62411" b="60635"/>
          <a:stretch/>
        </p:blipFill>
        <p:spPr>
          <a:xfrm>
            <a:off x="222157" y="634276"/>
            <a:ext cx="3931004" cy="19374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EEF93AF-96CB-1121-0F52-C6CEFF3F3F28}"/>
              </a:ext>
            </a:extLst>
          </p:cNvPr>
          <p:cNvSpPr/>
          <p:nvPr/>
        </p:nvSpPr>
        <p:spPr bwMode="auto">
          <a:xfrm>
            <a:off x="2996293" y="1787979"/>
            <a:ext cx="783771" cy="5143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FE691A-CB75-BC73-ACB7-0AB3E33A7C21}"/>
              </a:ext>
            </a:extLst>
          </p:cNvPr>
          <p:cNvSpPr/>
          <p:nvPr/>
        </p:nvSpPr>
        <p:spPr bwMode="auto">
          <a:xfrm>
            <a:off x="7459436" y="1907721"/>
            <a:ext cx="783771" cy="5143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 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72681A-C7CA-8316-C4EF-DAFF1D63D7B1}"/>
              </a:ext>
            </a:extLst>
          </p:cNvPr>
          <p:cNvSpPr/>
          <p:nvPr/>
        </p:nvSpPr>
        <p:spPr bwMode="auto">
          <a:xfrm>
            <a:off x="2868386" y="4106636"/>
            <a:ext cx="783771" cy="5143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78E829-ED37-5CD8-482A-DBC0FE5E7F24}"/>
              </a:ext>
            </a:extLst>
          </p:cNvPr>
          <p:cNvSpPr/>
          <p:nvPr/>
        </p:nvSpPr>
        <p:spPr bwMode="auto">
          <a:xfrm>
            <a:off x="7459435" y="4184570"/>
            <a:ext cx="783771" cy="5143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 4</a:t>
            </a:r>
          </a:p>
        </p:txBody>
      </p:sp>
    </p:spTree>
    <p:extLst>
      <p:ext uri="{BB962C8B-B14F-4D97-AF65-F5344CB8AC3E}">
        <p14:creationId xmlns:p14="http://schemas.microsoft.com/office/powerpoint/2010/main" val="36954420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3950-0939-EFBA-B112-D4D89E04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48ED-99A3-ED69-A14C-20F1D92AA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15786"/>
            <a:ext cx="8686800" cy="336364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 Future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velocity and position control modes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 LiDAR sensor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 GPS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Switch to extended Kalman filters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 GUI to have current data readings and different quadcopter modes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 Future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 a camera onto system, begin exploring computer vision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autonomous route planning and decision making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1D048-F03A-EE9F-C381-131FDFD1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B2E3-903C-2347-6F05-36C3B0B2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82903"/>
            <a:ext cx="8686800" cy="1079692"/>
          </a:xfrm>
        </p:spPr>
        <p:txBody>
          <a:bodyPr/>
          <a:lstStyle/>
          <a:p>
            <a:r>
              <a:rPr lang="en-US" sz="6600" dirty="0">
                <a:solidFill>
                  <a:schemeClr val="tx2"/>
                </a:solidFill>
              </a:rPr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B17D3-D5FC-2E42-6EA6-61EC0222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5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46936-145F-38E1-4AF6-A40C19A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Quadcopter Model (1/5)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E1D48-06E6-12CD-A10B-058BB41B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C1D61F-7421-5471-77CB-0F7263CE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76" y="1210472"/>
            <a:ext cx="3334474" cy="3363648"/>
          </a:xfrm>
        </p:spPr>
        <p:txBody>
          <a:bodyPr/>
          <a:lstStyle/>
          <a:p>
            <a:pPr marL="0" indent="0">
              <a:buNone/>
            </a:pPr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Coordinate System</a:t>
            </a:r>
          </a:p>
          <a:p>
            <a:pPr marL="0" indent="0">
              <a:buNone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Axes: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X-axis (East)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Y-axis (North)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Z-axis (Up)</a:t>
            </a:r>
          </a:p>
          <a:p>
            <a:pPr marL="0" indent="0">
              <a:buNone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Origin: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Quadcopter position at start-up.</a:t>
            </a:r>
          </a:p>
          <a:p>
            <a:pPr marL="0" indent="0"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Coordinate System</a:t>
            </a:r>
          </a:p>
          <a:p>
            <a:pPr marL="0" indent="0">
              <a:buNone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Axes: 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X-axis: Out quadcopter arm 2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Y-axis: Out quadcopter arm 3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Z-axis: Cross product of x and y axis (pointed up)</a:t>
            </a:r>
          </a:p>
          <a:p>
            <a:pPr marL="0" indent="0">
              <a:buNone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Origin: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 of Gravity of Quadcopter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01E7450-CBC5-4708-A6E4-EE7506F9AD80}"/>
              </a:ext>
            </a:extLst>
          </p:cNvPr>
          <p:cNvSpPr txBox="1">
            <a:spLocks/>
          </p:cNvSpPr>
          <p:nvPr/>
        </p:nvSpPr>
        <p:spPr>
          <a:xfrm>
            <a:off x="3975140" y="4457700"/>
            <a:ext cx="914400" cy="1714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B4F5EC-E448-9B9F-7C4A-BD30FD408F02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6181" y="1541233"/>
            <a:ext cx="0" cy="11494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634B21-D5D3-775B-B248-D6BF1B184439}"/>
              </a:ext>
            </a:extLst>
          </p:cNvPr>
          <p:cNvCxnSpPr>
            <a:cxnSpLocks/>
          </p:cNvCxnSpPr>
          <p:nvPr/>
        </p:nvCxnSpPr>
        <p:spPr bwMode="auto">
          <a:xfrm>
            <a:off x="5476181" y="2690653"/>
            <a:ext cx="1287600" cy="23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90CB60-494A-78BE-D24F-2E6CE643F8CB}"/>
              </a:ext>
            </a:extLst>
          </p:cNvPr>
          <p:cNvCxnSpPr>
            <a:cxnSpLocks/>
          </p:cNvCxnSpPr>
          <p:nvPr/>
        </p:nvCxnSpPr>
        <p:spPr bwMode="auto">
          <a:xfrm flipH="1">
            <a:off x="4690181" y="2683404"/>
            <a:ext cx="786000" cy="820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56ADBB0-3080-9250-D344-17CF2A6C90D3}"/>
              </a:ext>
            </a:extLst>
          </p:cNvPr>
          <p:cNvSpPr txBox="1"/>
          <p:nvPr/>
        </p:nvSpPr>
        <p:spPr>
          <a:xfrm>
            <a:off x="4513055" y="3956341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Inertial Coordinate Frame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FC852-642B-C5DC-EBBB-6EB3ED4CFAD5}"/>
              </a:ext>
            </a:extLst>
          </p:cNvPr>
          <p:cNvSpPr txBox="1"/>
          <p:nvPr/>
        </p:nvSpPr>
        <p:spPr>
          <a:xfrm>
            <a:off x="6862585" y="2550942"/>
            <a:ext cx="7277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North (y)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3E45E3-7D9D-3FE7-3432-DD5CD77AB676}"/>
              </a:ext>
            </a:extLst>
          </p:cNvPr>
          <p:cNvSpPr txBox="1"/>
          <p:nvPr/>
        </p:nvSpPr>
        <p:spPr>
          <a:xfrm>
            <a:off x="4408052" y="3540373"/>
            <a:ext cx="59298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East (x)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E10B85-6696-B4CD-2D42-686A88F97647}"/>
              </a:ext>
            </a:extLst>
          </p:cNvPr>
          <p:cNvSpPr txBox="1"/>
          <p:nvPr/>
        </p:nvSpPr>
        <p:spPr>
          <a:xfrm>
            <a:off x="5233916" y="1295011"/>
            <a:ext cx="4857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 (z)</a:t>
            </a:r>
          </a:p>
        </p:txBody>
      </p:sp>
      <p:pic>
        <p:nvPicPr>
          <p:cNvPr id="19" name="Content Placeholder 11" descr="A red and white drone&#10;&#10;Description automatically generated">
            <a:extLst>
              <a:ext uri="{FF2B5EF4-FFF2-40B4-BE49-F238E27FC236}">
                <a16:creationId xmlns:a16="http://schemas.microsoft.com/office/drawing/2014/main" id="{98E7E163-BB4C-B18F-E334-0B08BBCC1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5970">
            <a:off x="6536664" y="1226142"/>
            <a:ext cx="991590" cy="99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6F0398BF-25CD-D96A-E367-F83778379E1F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6180" y="1683221"/>
            <a:ext cx="1556279" cy="100018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DB64C7-E6C5-E506-7727-24AD4AA2BF91}"/>
              </a:ext>
            </a:extLst>
          </p:cNvPr>
          <p:cNvCxnSpPr>
            <a:cxnSpLocks/>
          </p:cNvCxnSpPr>
          <p:nvPr/>
        </p:nvCxnSpPr>
        <p:spPr bwMode="auto">
          <a:xfrm>
            <a:off x="7109664" y="1681486"/>
            <a:ext cx="639522" cy="148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7F00F2-2BB8-A3C5-69FC-199C58F2CB98}"/>
              </a:ext>
            </a:extLst>
          </p:cNvPr>
          <p:cNvCxnSpPr>
            <a:cxnSpLocks/>
          </p:cNvCxnSpPr>
          <p:nvPr/>
        </p:nvCxnSpPr>
        <p:spPr bwMode="auto">
          <a:xfrm>
            <a:off x="7102342" y="1684691"/>
            <a:ext cx="170653" cy="6203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2F8F88-B52C-4673-A5F6-4516EF1C6DF2}"/>
              </a:ext>
            </a:extLst>
          </p:cNvPr>
          <p:cNvCxnSpPr>
            <a:cxnSpLocks/>
          </p:cNvCxnSpPr>
          <p:nvPr/>
        </p:nvCxnSpPr>
        <p:spPr bwMode="auto">
          <a:xfrm flipV="1">
            <a:off x="7094615" y="1202531"/>
            <a:ext cx="427079" cy="491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5887D7-4147-A1AF-D103-F2669A0B456F}"/>
                  </a:ext>
                </a:extLst>
              </p:cNvPr>
              <p:cNvSpPr txBox="1"/>
              <p:nvPr/>
            </p:nvSpPr>
            <p:spPr>
              <a:xfrm>
                <a:off x="7480255" y="944347"/>
                <a:ext cx="285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5887D7-4147-A1AF-D103-F2669A0B4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255" y="944347"/>
                <a:ext cx="285719" cy="276999"/>
              </a:xfrm>
              <a:prstGeom prst="rect">
                <a:avLst/>
              </a:prstGeom>
              <a:blipFill>
                <a:blip r:embed="rId3"/>
                <a:stretch>
                  <a:fillRect l="-10638" r="-425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BC4C54-2860-46D6-8F4F-E4CC01A10BAF}"/>
                  </a:ext>
                </a:extLst>
              </p:cNvPr>
              <p:cNvSpPr txBox="1"/>
              <p:nvPr/>
            </p:nvSpPr>
            <p:spPr>
              <a:xfrm>
                <a:off x="7724534" y="1654098"/>
                <a:ext cx="302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BC4C54-2860-46D6-8F4F-E4CC01A1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534" y="1654098"/>
                <a:ext cx="302006" cy="276999"/>
              </a:xfrm>
              <a:prstGeom prst="rect">
                <a:avLst/>
              </a:prstGeom>
              <a:blipFill>
                <a:blip r:embed="rId4"/>
                <a:stretch>
                  <a:fillRect l="-18000" r="-400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E472FC-6B6C-DC67-D9D2-44C88FF3B807}"/>
                  </a:ext>
                </a:extLst>
              </p:cNvPr>
              <p:cNvSpPr txBox="1"/>
              <p:nvPr/>
            </p:nvSpPr>
            <p:spPr>
              <a:xfrm>
                <a:off x="7187668" y="2225679"/>
                <a:ext cx="3003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E472FC-6B6C-DC67-D9D2-44C88FF3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668" y="2225679"/>
                <a:ext cx="300339" cy="276999"/>
              </a:xfrm>
              <a:prstGeom prst="rect">
                <a:avLst/>
              </a:prstGeom>
              <a:blipFill>
                <a:blip r:embed="rId5"/>
                <a:stretch>
                  <a:fillRect l="-10204" r="-612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C1036D7C-6834-E1D9-C7A9-F451D2BF45D6}"/>
              </a:ext>
            </a:extLst>
          </p:cNvPr>
          <p:cNvSpPr txBox="1"/>
          <p:nvPr/>
        </p:nvSpPr>
        <p:spPr>
          <a:xfrm>
            <a:off x="135015" y="737930"/>
            <a:ext cx="494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Coordinate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2A104-CB13-C8E8-4D2F-ED5C15E01BF1}"/>
              </a:ext>
            </a:extLst>
          </p:cNvPr>
          <p:cNvSpPr txBox="1"/>
          <p:nvPr/>
        </p:nvSpPr>
        <p:spPr>
          <a:xfrm>
            <a:off x="7488007" y="2028681"/>
            <a:ext cx="1281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Coordinate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Frame</a:t>
            </a:r>
          </a:p>
        </p:txBody>
      </p:sp>
    </p:spTree>
    <p:extLst>
      <p:ext uri="{BB962C8B-B14F-4D97-AF65-F5344CB8AC3E}">
        <p14:creationId xmlns:p14="http://schemas.microsoft.com/office/powerpoint/2010/main" val="255923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C9B10-B2D1-8D09-D87E-0CCB66059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AE69-50F2-B36B-940D-5D707FC8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Quadcopter Model (2/5)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34F99-5937-39BF-4A86-3D85C4B2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7258C82-025D-AB01-D8B1-AF6D486D98C2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9641" y="1712683"/>
            <a:ext cx="0" cy="11494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B0D9AEA-EAC9-71C2-0991-7D93E9D069DC}"/>
              </a:ext>
            </a:extLst>
          </p:cNvPr>
          <p:cNvCxnSpPr>
            <a:cxnSpLocks/>
          </p:cNvCxnSpPr>
          <p:nvPr/>
        </p:nvCxnSpPr>
        <p:spPr bwMode="auto">
          <a:xfrm>
            <a:off x="1729641" y="2862103"/>
            <a:ext cx="1287600" cy="23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59223BC-4CFB-3836-4E9F-E56DB4D6DBCC}"/>
              </a:ext>
            </a:extLst>
          </p:cNvPr>
          <p:cNvCxnSpPr>
            <a:cxnSpLocks/>
          </p:cNvCxnSpPr>
          <p:nvPr/>
        </p:nvCxnSpPr>
        <p:spPr bwMode="auto">
          <a:xfrm flipH="1">
            <a:off x="943641" y="2854854"/>
            <a:ext cx="786000" cy="820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331AA8C-92D0-AA90-32DD-8B9F69969E29}"/>
              </a:ext>
            </a:extLst>
          </p:cNvPr>
          <p:cNvSpPr txBox="1"/>
          <p:nvPr/>
        </p:nvSpPr>
        <p:spPr>
          <a:xfrm>
            <a:off x="1393517" y="4058226"/>
            <a:ext cx="256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Inertial Coordinate Frame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AB5934D-9E17-452F-8AA3-207CD0E4C592}"/>
              </a:ext>
            </a:extLst>
          </p:cNvPr>
          <p:cNvSpPr txBox="1"/>
          <p:nvPr/>
        </p:nvSpPr>
        <p:spPr>
          <a:xfrm>
            <a:off x="3116045" y="2722392"/>
            <a:ext cx="7277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North (y)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5CAFAC7-BBC2-C244-EAD3-89FA92568CF3}"/>
              </a:ext>
            </a:extLst>
          </p:cNvPr>
          <p:cNvSpPr txBox="1"/>
          <p:nvPr/>
        </p:nvSpPr>
        <p:spPr>
          <a:xfrm>
            <a:off x="661512" y="3711823"/>
            <a:ext cx="59298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East (x)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0CE3F46-0884-FEBA-9CAF-0888519FD6EE}"/>
              </a:ext>
            </a:extLst>
          </p:cNvPr>
          <p:cNvSpPr txBox="1"/>
          <p:nvPr/>
        </p:nvSpPr>
        <p:spPr>
          <a:xfrm>
            <a:off x="1487376" y="1466461"/>
            <a:ext cx="4857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 (z)</a:t>
            </a:r>
          </a:p>
        </p:txBody>
      </p:sp>
      <p:pic>
        <p:nvPicPr>
          <p:cNvPr id="87" name="Content Placeholder 11" descr="A red and white drone&#10;&#10;Description automatically generated">
            <a:extLst>
              <a:ext uri="{FF2B5EF4-FFF2-40B4-BE49-F238E27FC236}">
                <a16:creationId xmlns:a16="http://schemas.microsoft.com/office/drawing/2014/main" id="{F5288EC3-DA0B-BF45-B899-A8A5E637B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5970">
            <a:off x="2790124" y="1397592"/>
            <a:ext cx="991590" cy="99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id="{BCBF07F5-FADD-C1B0-C2DD-CABE425929B7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9640" y="1854671"/>
            <a:ext cx="1556279" cy="100018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DF9FBC1-8343-0631-D767-2E866511173E}"/>
              </a:ext>
            </a:extLst>
          </p:cNvPr>
          <p:cNvCxnSpPr>
            <a:cxnSpLocks/>
          </p:cNvCxnSpPr>
          <p:nvPr/>
        </p:nvCxnSpPr>
        <p:spPr bwMode="auto">
          <a:xfrm>
            <a:off x="3363124" y="1852936"/>
            <a:ext cx="639522" cy="148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6823809-D3B3-74D9-D4C8-37DE902FF9B5}"/>
              </a:ext>
            </a:extLst>
          </p:cNvPr>
          <p:cNvCxnSpPr>
            <a:cxnSpLocks/>
          </p:cNvCxnSpPr>
          <p:nvPr/>
        </p:nvCxnSpPr>
        <p:spPr bwMode="auto">
          <a:xfrm>
            <a:off x="3355802" y="1856141"/>
            <a:ext cx="170653" cy="6203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86FE046-091B-3582-B72B-9E2E7A5EEA49}"/>
              </a:ext>
            </a:extLst>
          </p:cNvPr>
          <p:cNvCxnSpPr>
            <a:cxnSpLocks/>
          </p:cNvCxnSpPr>
          <p:nvPr/>
        </p:nvCxnSpPr>
        <p:spPr bwMode="auto">
          <a:xfrm flipV="1">
            <a:off x="3348075" y="1373981"/>
            <a:ext cx="427079" cy="491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2D1430-9A2E-B74F-55A8-BF0796A42DBA}"/>
                  </a:ext>
                </a:extLst>
              </p:cNvPr>
              <p:cNvSpPr txBox="1"/>
              <p:nvPr/>
            </p:nvSpPr>
            <p:spPr>
              <a:xfrm>
                <a:off x="3733715" y="1115797"/>
                <a:ext cx="285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2D1430-9A2E-B74F-55A8-BF0796A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15" y="1115797"/>
                <a:ext cx="285719" cy="276999"/>
              </a:xfrm>
              <a:prstGeom prst="rect">
                <a:avLst/>
              </a:prstGeom>
              <a:blipFill>
                <a:blip r:embed="rId3"/>
                <a:stretch>
                  <a:fillRect l="-10638" r="-425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D819775-2D36-6D21-17F4-04F9112E3164}"/>
                  </a:ext>
                </a:extLst>
              </p:cNvPr>
              <p:cNvSpPr txBox="1"/>
              <p:nvPr/>
            </p:nvSpPr>
            <p:spPr>
              <a:xfrm>
                <a:off x="3977994" y="1825548"/>
                <a:ext cx="302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D819775-2D36-6D21-17F4-04F9112E3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994" y="1825548"/>
                <a:ext cx="302006" cy="276999"/>
              </a:xfrm>
              <a:prstGeom prst="rect">
                <a:avLst/>
              </a:prstGeom>
              <a:blipFill>
                <a:blip r:embed="rId4"/>
                <a:stretch>
                  <a:fillRect l="-18367" r="-6122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B6ACCB7-518C-F553-479F-D32212E08D09}"/>
                  </a:ext>
                </a:extLst>
              </p:cNvPr>
              <p:cNvSpPr txBox="1"/>
              <p:nvPr/>
            </p:nvSpPr>
            <p:spPr>
              <a:xfrm>
                <a:off x="3441128" y="2397129"/>
                <a:ext cx="3003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B6ACCB7-518C-F553-479F-D32212E08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128" y="2397129"/>
                <a:ext cx="300339" cy="276999"/>
              </a:xfrm>
              <a:prstGeom prst="rect">
                <a:avLst/>
              </a:prstGeom>
              <a:blipFill>
                <a:blip r:embed="rId5"/>
                <a:stretch>
                  <a:fillRect l="-10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F3F8D344-6038-638F-96F0-67CED312C3C9}"/>
              </a:ext>
            </a:extLst>
          </p:cNvPr>
          <p:cNvSpPr/>
          <p:nvPr/>
        </p:nvSpPr>
        <p:spPr bwMode="auto">
          <a:xfrm rot="5221199">
            <a:off x="1547661" y="1824267"/>
            <a:ext cx="309368" cy="591872"/>
          </a:xfrm>
          <a:prstGeom prst="arc">
            <a:avLst>
              <a:gd name="adj1" fmla="val 13054292"/>
              <a:gd name="adj2" fmla="val 98670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0CB490A-6E9A-728E-166E-B067DF3725CC}"/>
              </a:ext>
            </a:extLst>
          </p:cNvPr>
          <p:cNvSpPr/>
          <p:nvPr/>
        </p:nvSpPr>
        <p:spPr bwMode="auto">
          <a:xfrm rot="10205151">
            <a:off x="2495010" y="2589633"/>
            <a:ext cx="309368" cy="591872"/>
          </a:xfrm>
          <a:prstGeom prst="arc">
            <a:avLst>
              <a:gd name="adj1" fmla="val 13054292"/>
              <a:gd name="adj2" fmla="val 98670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EC41494-C200-015C-FEA0-4DF34EB2ECAD}"/>
              </a:ext>
            </a:extLst>
          </p:cNvPr>
          <p:cNvSpPr/>
          <p:nvPr/>
        </p:nvSpPr>
        <p:spPr bwMode="auto">
          <a:xfrm rot="18384823">
            <a:off x="1271866" y="2872971"/>
            <a:ext cx="309368" cy="591872"/>
          </a:xfrm>
          <a:prstGeom prst="arc">
            <a:avLst>
              <a:gd name="adj1" fmla="val 13054292"/>
              <a:gd name="adj2" fmla="val 98670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912904-8CF3-BB6D-C339-7F1C06F8C74B}"/>
                  </a:ext>
                </a:extLst>
              </p:cNvPr>
              <p:cNvSpPr txBox="1"/>
              <p:nvPr/>
            </p:nvSpPr>
            <p:spPr>
              <a:xfrm>
                <a:off x="2694471" y="2315712"/>
                <a:ext cx="22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912904-8CF3-BB6D-C339-7F1C06F8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471" y="2315712"/>
                <a:ext cx="229230" cy="276999"/>
              </a:xfrm>
              <a:prstGeom prst="rect">
                <a:avLst/>
              </a:prstGeom>
              <a:blipFill>
                <a:blip r:embed="rId6"/>
                <a:stretch>
                  <a:fillRect l="-23684" r="-21053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522737-20B1-A605-E37A-2229D092C169}"/>
                  </a:ext>
                </a:extLst>
              </p:cNvPr>
              <p:cNvSpPr txBox="1"/>
              <p:nvPr/>
            </p:nvSpPr>
            <p:spPr>
              <a:xfrm>
                <a:off x="933578" y="2707032"/>
                <a:ext cx="190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522737-20B1-A605-E37A-2229D092C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78" y="2707032"/>
                <a:ext cx="190758" cy="276999"/>
              </a:xfrm>
              <a:prstGeom prst="rect">
                <a:avLst/>
              </a:prstGeom>
              <a:blipFill>
                <a:blip r:embed="rId7"/>
                <a:stretch>
                  <a:fillRect l="-29032" r="-2903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8D4534-B40A-24AC-0D71-B683373EFA27}"/>
                  </a:ext>
                </a:extLst>
              </p:cNvPr>
              <p:cNvSpPr txBox="1"/>
              <p:nvPr/>
            </p:nvSpPr>
            <p:spPr>
              <a:xfrm>
                <a:off x="1162685" y="1889321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8D4534-B40A-24AC-0D71-B683373EF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85" y="1889321"/>
                <a:ext cx="230832" cy="276999"/>
              </a:xfrm>
              <a:prstGeom prst="rect">
                <a:avLst/>
              </a:prstGeom>
              <a:blipFill>
                <a:blip r:embed="rId8"/>
                <a:stretch>
                  <a:fillRect l="-34211" r="-2894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F640D4-A227-4DA7-C651-FE2BA4EEEC84}"/>
                  </a:ext>
                </a:extLst>
              </p:cNvPr>
              <p:cNvSpPr txBox="1"/>
              <p:nvPr/>
            </p:nvSpPr>
            <p:spPr>
              <a:xfrm>
                <a:off x="5637463" y="2128278"/>
                <a:ext cx="437299" cy="1456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F640D4-A227-4DA7-C651-FE2BA4EEE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63" y="2128278"/>
                <a:ext cx="437299" cy="14564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7688230-6CF9-2CDE-0E1B-E21E7B5286D4}"/>
              </a:ext>
            </a:extLst>
          </p:cNvPr>
          <p:cNvSpPr txBox="1"/>
          <p:nvPr/>
        </p:nvSpPr>
        <p:spPr>
          <a:xfrm>
            <a:off x="5070641" y="1610466"/>
            <a:ext cx="155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6DOF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969E35-7B52-D548-B14E-E37EDA945FCE}"/>
                  </a:ext>
                </a:extLst>
              </p:cNvPr>
              <p:cNvSpPr txBox="1"/>
              <p:nvPr/>
            </p:nvSpPr>
            <p:spPr>
              <a:xfrm>
                <a:off x="6269542" y="2806097"/>
                <a:ext cx="220262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u="sng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Euler angle order of rotation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el-GR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l-G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r>
                  <a:rPr lang="el-G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400" b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Yaw-pitch-roll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969E35-7B52-D548-B14E-E37EDA945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542" y="2806097"/>
                <a:ext cx="2202620" cy="738664"/>
              </a:xfrm>
              <a:prstGeom prst="rect">
                <a:avLst/>
              </a:prstGeom>
              <a:blipFill>
                <a:blip r:embed="rId10"/>
                <a:stretch>
                  <a:fillRect l="-276" t="-826" r="-552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B91FFE68-EC6D-7AAB-2265-0FD154056046}"/>
              </a:ext>
            </a:extLst>
          </p:cNvPr>
          <p:cNvSpPr/>
          <p:nvPr/>
        </p:nvSpPr>
        <p:spPr bwMode="auto">
          <a:xfrm>
            <a:off x="6070361" y="2854853"/>
            <a:ext cx="184628" cy="689908"/>
          </a:xfrm>
          <a:prstGeom prst="rightBrace">
            <a:avLst>
              <a:gd name="adj1" fmla="val 8333"/>
              <a:gd name="adj2" fmla="val 46659"/>
            </a:avLst>
          </a:pr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01D441-A89D-5E3E-0AA3-ABD7DC924225}"/>
              </a:ext>
            </a:extLst>
          </p:cNvPr>
          <p:cNvSpPr txBox="1"/>
          <p:nvPr/>
        </p:nvSpPr>
        <p:spPr>
          <a:xfrm>
            <a:off x="135015" y="737930"/>
            <a:ext cx="494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Inertial Coordinate System</a:t>
            </a:r>
          </a:p>
        </p:txBody>
      </p:sp>
    </p:spTree>
    <p:extLst>
      <p:ext uri="{BB962C8B-B14F-4D97-AF65-F5344CB8AC3E}">
        <p14:creationId xmlns:p14="http://schemas.microsoft.com/office/powerpoint/2010/main" val="382705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035FF-4457-BAC6-7A59-ED4AF692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E68D-A3EA-F98E-04B5-A92C415B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Quadcopter Model (3/5)</a:t>
            </a:r>
          </a:p>
        </p:txBody>
      </p:sp>
      <p:pic>
        <p:nvPicPr>
          <p:cNvPr id="12" name="Content Placeholder 11" descr="A red and white drone&#10;&#10;Description automatically generated">
            <a:extLst>
              <a:ext uri="{FF2B5EF4-FFF2-40B4-BE49-F238E27FC236}">
                <a16:creationId xmlns:a16="http://schemas.microsoft.com/office/drawing/2014/main" id="{2D508618-4A42-7C21-5EFE-EDDB8091B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70" y="1802426"/>
            <a:ext cx="2143125" cy="21431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C1036-930D-D622-3F67-DB5B5FE4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30B8FE-F164-83EB-531B-0754617345C8}"/>
              </a:ext>
            </a:extLst>
          </p:cNvPr>
          <p:cNvCxnSpPr>
            <a:cxnSpLocks/>
          </p:cNvCxnSpPr>
          <p:nvPr/>
        </p:nvCxnSpPr>
        <p:spPr bwMode="auto">
          <a:xfrm flipV="1">
            <a:off x="4163633" y="2146204"/>
            <a:ext cx="1310400" cy="570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95B982-AC6E-74DA-62C8-C8905C8FB704}"/>
              </a:ext>
            </a:extLst>
          </p:cNvPr>
          <p:cNvCxnSpPr>
            <a:cxnSpLocks/>
          </p:cNvCxnSpPr>
          <p:nvPr/>
        </p:nvCxnSpPr>
        <p:spPr bwMode="auto">
          <a:xfrm>
            <a:off x="4163632" y="2702547"/>
            <a:ext cx="1094401" cy="926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7E6CC6-88CF-D3D9-435F-E92B7C2112DF}"/>
              </a:ext>
            </a:extLst>
          </p:cNvPr>
          <p:cNvCxnSpPr/>
          <p:nvPr/>
        </p:nvCxnSpPr>
        <p:spPr bwMode="auto">
          <a:xfrm flipV="1">
            <a:off x="4163633" y="1447804"/>
            <a:ext cx="0" cy="1268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48CF0B-EC7F-8D91-824B-20F8C7D601F4}"/>
                  </a:ext>
                </a:extLst>
              </p:cNvPr>
              <p:cNvSpPr txBox="1"/>
              <p:nvPr/>
            </p:nvSpPr>
            <p:spPr>
              <a:xfrm>
                <a:off x="5258033" y="3510478"/>
                <a:ext cx="3003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48CF0B-EC7F-8D91-824B-20F8C7D60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033" y="3510478"/>
                <a:ext cx="300339" cy="276999"/>
              </a:xfrm>
              <a:prstGeom prst="rect">
                <a:avLst/>
              </a:prstGeom>
              <a:blipFill>
                <a:blip r:embed="rId3"/>
                <a:stretch>
                  <a:fillRect l="-10204" r="-61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88B211-F745-5B19-BE0C-316CD096F823}"/>
                  </a:ext>
                </a:extLst>
              </p:cNvPr>
              <p:cNvSpPr txBox="1"/>
              <p:nvPr/>
            </p:nvSpPr>
            <p:spPr>
              <a:xfrm>
                <a:off x="5487789" y="1943579"/>
                <a:ext cx="302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88B211-F745-5B19-BE0C-316CD096F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789" y="1943579"/>
                <a:ext cx="302006" cy="276999"/>
              </a:xfrm>
              <a:prstGeom prst="rect">
                <a:avLst/>
              </a:prstGeom>
              <a:blipFill>
                <a:blip r:embed="rId4"/>
                <a:stretch>
                  <a:fillRect l="-18000" r="-4000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B4DFE9-B085-FD4E-7DFB-722A2B4882CA}"/>
                  </a:ext>
                </a:extLst>
              </p:cNvPr>
              <p:cNvSpPr txBox="1"/>
              <p:nvPr/>
            </p:nvSpPr>
            <p:spPr>
              <a:xfrm>
                <a:off x="4055632" y="1051214"/>
                <a:ext cx="285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B4DFE9-B085-FD4E-7DFB-722A2B48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632" y="1051214"/>
                <a:ext cx="285719" cy="276999"/>
              </a:xfrm>
              <a:prstGeom prst="rect">
                <a:avLst/>
              </a:prstGeom>
              <a:blipFill>
                <a:blip r:embed="rId5"/>
                <a:stretch>
                  <a:fillRect l="-10638" r="-425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>
            <a:extLst>
              <a:ext uri="{FF2B5EF4-FFF2-40B4-BE49-F238E27FC236}">
                <a16:creationId xmlns:a16="http://schemas.microsoft.com/office/drawing/2014/main" id="{039D9A56-1F55-1381-A39E-4160DB8491F6}"/>
              </a:ext>
            </a:extLst>
          </p:cNvPr>
          <p:cNvSpPr/>
          <p:nvPr/>
        </p:nvSpPr>
        <p:spPr bwMode="auto">
          <a:xfrm rot="5221199">
            <a:off x="3967464" y="1697535"/>
            <a:ext cx="309368" cy="591872"/>
          </a:xfrm>
          <a:prstGeom prst="arc">
            <a:avLst>
              <a:gd name="adj1" fmla="val 13054292"/>
              <a:gd name="adj2" fmla="val 98670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BA11BDBE-A34F-FBC0-7A09-A36530B689D0}"/>
              </a:ext>
            </a:extLst>
          </p:cNvPr>
          <p:cNvSpPr/>
          <p:nvPr/>
        </p:nvSpPr>
        <p:spPr bwMode="auto">
          <a:xfrm rot="19542610">
            <a:off x="5150916" y="1954852"/>
            <a:ext cx="192706" cy="671909"/>
          </a:xfrm>
          <a:prstGeom prst="arc">
            <a:avLst>
              <a:gd name="adj1" fmla="val 13721468"/>
              <a:gd name="adj2" fmla="val 98670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3F6F80B-D6C4-0CEA-3BC7-717016CE6880}"/>
              </a:ext>
            </a:extLst>
          </p:cNvPr>
          <p:cNvSpPr/>
          <p:nvPr/>
        </p:nvSpPr>
        <p:spPr bwMode="auto">
          <a:xfrm rot="13761432">
            <a:off x="4546723" y="2836095"/>
            <a:ext cx="309368" cy="591872"/>
          </a:xfrm>
          <a:prstGeom prst="arc">
            <a:avLst>
              <a:gd name="adj1" fmla="val 13054292"/>
              <a:gd name="adj2" fmla="val 98670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2A72-010A-AC7A-9BE2-CBADBB85E885}"/>
                  </a:ext>
                </a:extLst>
              </p:cNvPr>
              <p:cNvSpPr txBox="1"/>
              <p:nvPr/>
            </p:nvSpPr>
            <p:spPr>
              <a:xfrm>
                <a:off x="4278511" y="3329473"/>
                <a:ext cx="1951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2A72-010A-AC7A-9BE2-CBADBB85E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11" y="3329473"/>
                <a:ext cx="195182" cy="276999"/>
              </a:xfrm>
              <a:prstGeom prst="rect">
                <a:avLst/>
              </a:prstGeom>
              <a:blipFill>
                <a:blip r:embed="rId6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7B927C-4A95-F742-9698-A005575E0633}"/>
                  </a:ext>
                </a:extLst>
              </p:cNvPr>
              <p:cNvSpPr txBox="1"/>
              <p:nvPr/>
            </p:nvSpPr>
            <p:spPr>
              <a:xfrm>
                <a:off x="4916522" y="1638113"/>
                <a:ext cx="1961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7B927C-4A95-F742-9698-A005575E0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522" y="1638113"/>
                <a:ext cx="196144" cy="276999"/>
              </a:xfrm>
              <a:prstGeom prst="rect">
                <a:avLst/>
              </a:prstGeom>
              <a:blipFill>
                <a:blip r:embed="rId7"/>
                <a:stretch>
                  <a:fillRect l="-28125" r="-21875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8793F4-CAB4-2995-E5E1-DF9252B3E7DC}"/>
                  </a:ext>
                </a:extLst>
              </p:cNvPr>
              <p:cNvSpPr txBox="1"/>
              <p:nvPr/>
            </p:nvSpPr>
            <p:spPr>
              <a:xfrm>
                <a:off x="3791698" y="1543919"/>
                <a:ext cx="1781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8793F4-CAB4-2995-E5E1-DF9252B3E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698" y="1543919"/>
                <a:ext cx="178190" cy="276999"/>
              </a:xfrm>
              <a:prstGeom prst="rect">
                <a:avLst/>
              </a:prstGeom>
              <a:blipFill>
                <a:blip r:embed="rId8"/>
                <a:stretch>
                  <a:fillRect l="-17241" r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F05684-FE64-FD7B-CE5A-387D6FCC6EF3}"/>
                  </a:ext>
                </a:extLst>
              </p:cNvPr>
              <p:cNvSpPr txBox="1"/>
              <p:nvPr/>
            </p:nvSpPr>
            <p:spPr>
              <a:xfrm>
                <a:off x="6402231" y="1189713"/>
                <a:ext cx="463588" cy="3211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acc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acc>
                                                    <m:accPr>
                                                      <m:chr m:val="̈"/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mr>
                                              <m:mr>
                                                <m:e>
                                                  <m:acc>
                                                    <m:accPr>
                                                      <m:chr m:val="̈"/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mr>
                                              <m:mr>
                                                <m:e>
                                                  <m:acc>
                                                    <m:accPr>
                                                      <m:chr m:val="̈"/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F05684-FE64-FD7B-CE5A-387D6FCC6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31" y="1189713"/>
                <a:ext cx="463588" cy="32113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27E4205-4450-C27F-1F56-D77690123ED9}"/>
              </a:ext>
            </a:extLst>
          </p:cNvPr>
          <p:cNvSpPr txBox="1"/>
          <p:nvPr/>
        </p:nvSpPr>
        <p:spPr>
          <a:xfrm>
            <a:off x="135015" y="737930"/>
            <a:ext cx="494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Body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60355E-1BAD-0DD0-E30C-6C306C9C98C9}"/>
                  </a:ext>
                </a:extLst>
              </p:cNvPr>
              <p:cNvSpPr txBox="1"/>
              <p:nvPr/>
            </p:nvSpPr>
            <p:spPr>
              <a:xfrm>
                <a:off x="4558913" y="2008567"/>
                <a:ext cx="3576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E98B0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 smtClean="0">
                          <a:solidFill>
                            <a:srgbClr val="E98B0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60355E-1BAD-0DD0-E30C-6C306C9C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913" y="2008567"/>
                <a:ext cx="357609" cy="369332"/>
              </a:xfrm>
              <a:prstGeom prst="rect">
                <a:avLst/>
              </a:prstGeom>
              <a:blipFill>
                <a:blip r:embed="rId10"/>
                <a:stretch>
                  <a:fillRect r="-3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B2175A-9F0B-4350-F353-39031C9852D0}"/>
                  </a:ext>
                </a:extLst>
              </p:cNvPr>
              <p:cNvSpPr txBox="1"/>
              <p:nvPr/>
            </p:nvSpPr>
            <p:spPr>
              <a:xfrm>
                <a:off x="4514346" y="3510478"/>
                <a:ext cx="3576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E98B0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 smtClean="0">
                          <a:solidFill>
                            <a:srgbClr val="E98B0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B2175A-9F0B-4350-F353-39031C985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346" y="3510478"/>
                <a:ext cx="357609" cy="369332"/>
              </a:xfrm>
              <a:prstGeom prst="rect">
                <a:avLst/>
              </a:prstGeom>
              <a:blipFill>
                <a:blip r:embed="rId11"/>
                <a:stretch>
                  <a:fillRect r="-3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3DE712-4798-C9AF-6948-011781A5625D}"/>
                  </a:ext>
                </a:extLst>
              </p:cNvPr>
              <p:cNvSpPr txBox="1"/>
              <p:nvPr/>
            </p:nvSpPr>
            <p:spPr>
              <a:xfrm>
                <a:off x="2480916" y="3072827"/>
                <a:ext cx="3576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E98B0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 smtClean="0">
                          <a:solidFill>
                            <a:srgbClr val="E98B0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3DE712-4798-C9AF-6948-011781A56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16" y="3072827"/>
                <a:ext cx="357609" cy="369332"/>
              </a:xfrm>
              <a:prstGeom prst="rect">
                <a:avLst/>
              </a:prstGeom>
              <a:blipFill>
                <a:blip r:embed="rId12"/>
                <a:stretch>
                  <a:fillRect r="-3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ED55F9-C97E-4CF3-30E2-D6A981AA12E1}"/>
                  </a:ext>
                </a:extLst>
              </p:cNvPr>
              <p:cNvSpPr txBox="1"/>
              <p:nvPr/>
            </p:nvSpPr>
            <p:spPr>
              <a:xfrm>
                <a:off x="3100367" y="1897412"/>
                <a:ext cx="3576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E98B0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 smtClean="0">
                          <a:solidFill>
                            <a:srgbClr val="E98B0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ED55F9-C97E-4CF3-30E2-D6A981AA1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67" y="1897412"/>
                <a:ext cx="357609" cy="369332"/>
              </a:xfrm>
              <a:prstGeom prst="rect">
                <a:avLst/>
              </a:prstGeom>
              <a:blipFill>
                <a:blip r:embed="rId13"/>
                <a:stretch>
                  <a:fillRect r="-3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79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5332-BA59-F378-BA90-104F4132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Quadcopter Model (4/5)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C0E4F-4F1C-B567-A65B-0C6E32C0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F24DE2-543C-7EC0-1EF2-AFEC97AD749B}"/>
                  </a:ext>
                </a:extLst>
              </p:cNvPr>
              <p:cNvSpPr txBox="1"/>
              <p:nvPr/>
            </p:nvSpPr>
            <p:spPr>
              <a:xfrm>
                <a:off x="1722570" y="1571330"/>
                <a:ext cx="5421272" cy="744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F24DE2-543C-7EC0-1EF2-AFEC97AD7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70" y="1571330"/>
                <a:ext cx="5421272" cy="744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3920267-3451-27D5-BF5A-355F2318442A}"/>
              </a:ext>
            </a:extLst>
          </p:cNvPr>
          <p:cNvSpPr txBox="1"/>
          <p:nvPr/>
        </p:nvSpPr>
        <p:spPr>
          <a:xfrm>
            <a:off x="1634811" y="1201998"/>
            <a:ext cx="559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Position, Velocity and Acceleration Conversion Equations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B30D0-CFFD-FB3A-0721-01713BCE0C4C}"/>
              </a:ext>
            </a:extLst>
          </p:cNvPr>
          <p:cNvSpPr txBox="1"/>
          <p:nvPr/>
        </p:nvSpPr>
        <p:spPr>
          <a:xfrm>
            <a:off x="1201750" y="2419507"/>
            <a:ext cx="674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Euler Rates/Accelerations to Angular Rates/Accelerations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818A62-B6EC-9A2A-CD8C-D03F1BFE3141}"/>
                  </a:ext>
                </a:extLst>
              </p:cNvPr>
              <p:cNvSpPr txBox="1"/>
              <p:nvPr/>
            </p:nvSpPr>
            <p:spPr>
              <a:xfrm>
                <a:off x="2665365" y="2788839"/>
                <a:ext cx="3535681" cy="876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/>
                  <a:t>,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818A62-B6EC-9A2A-CD8C-D03F1BFE3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65" y="2788839"/>
                <a:ext cx="3535681" cy="8767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24F62D-6B36-B144-33FF-E64132D8A6FF}"/>
                  </a:ext>
                </a:extLst>
              </p:cNvPr>
              <p:cNvSpPr txBox="1"/>
              <p:nvPr/>
            </p:nvSpPr>
            <p:spPr>
              <a:xfrm>
                <a:off x="347751" y="3733641"/>
                <a:ext cx="8448498" cy="9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200" i="1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200" dirty="0"/>
              </a:p>
              <a:p>
                <a:r>
                  <a:rPr lang="en-US" sz="12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24F62D-6B36-B144-33FF-E64132D8A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51" y="3733641"/>
                <a:ext cx="8448498" cy="9000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CC3B6B3-CC3C-F7D6-D492-91E968A541A6}"/>
              </a:ext>
            </a:extLst>
          </p:cNvPr>
          <p:cNvSpPr txBox="1"/>
          <p:nvPr/>
        </p:nvSpPr>
        <p:spPr>
          <a:xfrm>
            <a:off x="135015" y="737930"/>
            <a:ext cx="633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Body/Inertial Frame Transformation Equations</a:t>
            </a:r>
          </a:p>
        </p:txBody>
      </p:sp>
    </p:spTree>
    <p:extLst>
      <p:ext uri="{BB962C8B-B14F-4D97-AF65-F5344CB8AC3E}">
        <p14:creationId xmlns:p14="http://schemas.microsoft.com/office/powerpoint/2010/main" val="348916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58D0-AB4B-C859-1635-E22E1683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Quadcopter Model (5/5)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47778-2155-B613-07A9-76E9DCAA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3755D-7E83-B3C9-3784-A9C467E5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735" y="1564434"/>
            <a:ext cx="2290891" cy="36933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Torque Summation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89D5F8-E469-8730-6478-C907D0F226CB}"/>
                  </a:ext>
                </a:extLst>
              </p:cNvPr>
              <p:cNvSpPr txBox="1"/>
              <p:nvPr/>
            </p:nvSpPr>
            <p:spPr>
              <a:xfrm>
                <a:off x="5118748" y="1962662"/>
                <a:ext cx="3118867" cy="2077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89D5F8-E469-8730-6478-C907D0F22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748" y="1962662"/>
                <a:ext cx="3118867" cy="2077685"/>
              </a:xfrm>
              <a:prstGeom prst="rect">
                <a:avLst/>
              </a:prstGeom>
              <a:blipFill>
                <a:blip r:embed="rId3"/>
                <a:stretch>
                  <a:fillRect l="-1957" r="-3718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Content Placeholder 11" descr="A red and white drone&#10;&#10;Description automatically generated">
            <a:extLst>
              <a:ext uri="{FF2B5EF4-FFF2-40B4-BE49-F238E27FC236}">
                <a16:creationId xmlns:a16="http://schemas.microsoft.com/office/drawing/2014/main" id="{D701B75F-D246-F455-452B-6147A817D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8449"/>
          <a:stretch/>
        </p:blipFill>
        <p:spPr bwMode="auto">
          <a:xfrm>
            <a:off x="617494" y="3422511"/>
            <a:ext cx="1835877" cy="120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D8569E-C248-8850-F46D-6E27663156A9}"/>
              </a:ext>
            </a:extLst>
          </p:cNvPr>
          <p:cNvCxnSpPr>
            <a:cxnSpLocks/>
          </p:cNvCxnSpPr>
          <p:nvPr/>
        </p:nvCxnSpPr>
        <p:spPr bwMode="auto">
          <a:xfrm flipV="1">
            <a:off x="1599907" y="2956924"/>
            <a:ext cx="0" cy="9335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544ADA-DE90-4BCE-1353-4B62219EB647}"/>
              </a:ext>
            </a:extLst>
          </p:cNvPr>
          <p:cNvCxnSpPr>
            <a:cxnSpLocks/>
          </p:cNvCxnSpPr>
          <p:nvPr/>
        </p:nvCxnSpPr>
        <p:spPr bwMode="auto">
          <a:xfrm flipV="1">
            <a:off x="1602529" y="3467100"/>
            <a:ext cx="1013671" cy="4483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36244BC-DA2E-1AD7-2E18-97165FB77744}"/>
              </a:ext>
            </a:extLst>
          </p:cNvPr>
          <p:cNvCxnSpPr>
            <a:cxnSpLocks/>
          </p:cNvCxnSpPr>
          <p:nvPr/>
        </p:nvCxnSpPr>
        <p:spPr bwMode="auto">
          <a:xfrm>
            <a:off x="1584410" y="3889623"/>
            <a:ext cx="870923" cy="707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Arc 52">
            <a:extLst>
              <a:ext uri="{FF2B5EF4-FFF2-40B4-BE49-F238E27FC236}">
                <a16:creationId xmlns:a16="http://schemas.microsoft.com/office/drawing/2014/main" id="{21298A7E-5883-AC61-9C7A-CC64D95470CA}"/>
              </a:ext>
            </a:extLst>
          </p:cNvPr>
          <p:cNvSpPr/>
          <p:nvPr/>
        </p:nvSpPr>
        <p:spPr bwMode="auto">
          <a:xfrm rot="5400000">
            <a:off x="2181003" y="3381849"/>
            <a:ext cx="252593" cy="442943"/>
          </a:xfrm>
          <a:prstGeom prst="arc">
            <a:avLst>
              <a:gd name="adj1" fmla="val 13054292"/>
              <a:gd name="adj2" fmla="val 10285982"/>
            </a:avLst>
          </a:prstGeom>
          <a:noFill/>
          <a:ln w="12700" cap="flat" cmpd="sng" algn="ctr">
            <a:solidFill>
              <a:srgbClr val="E98B0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9144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>
              <a:ln w="0">
                <a:noFill/>
              </a:ln>
              <a:solidFill>
                <a:srgbClr val="009242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F10D2D7-1E0A-1418-1CCF-BA165461DF14}"/>
              </a:ext>
            </a:extLst>
          </p:cNvPr>
          <p:cNvCxnSpPr>
            <a:cxnSpLocks/>
          </p:cNvCxnSpPr>
          <p:nvPr/>
        </p:nvCxnSpPr>
        <p:spPr bwMode="auto">
          <a:xfrm flipV="1">
            <a:off x="9384" y="2616163"/>
            <a:ext cx="3608095" cy="196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B11839-5437-0C07-C0F7-A47586FEF64E}"/>
              </a:ext>
            </a:extLst>
          </p:cNvPr>
          <p:cNvCxnSpPr>
            <a:cxnSpLocks/>
          </p:cNvCxnSpPr>
          <p:nvPr/>
        </p:nvCxnSpPr>
        <p:spPr bwMode="auto">
          <a:xfrm flipH="1">
            <a:off x="3591495" y="2616964"/>
            <a:ext cx="25436" cy="22253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FDDFD5-21E9-A0A3-F1D6-D66229DBE0DF}"/>
              </a:ext>
            </a:extLst>
          </p:cNvPr>
          <p:cNvSpPr txBox="1"/>
          <p:nvPr/>
        </p:nvSpPr>
        <p:spPr>
          <a:xfrm>
            <a:off x="1021348" y="1558329"/>
            <a:ext cx="1962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Force Summation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F90DC8-D07A-09FC-9553-A795C3C0F583}"/>
                  </a:ext>
                </a:extLst>
              </p:cNvPr>
              <p:cNvSpPr txBox="1"/>
              <p:nvPr/>
            </p:nvSpPr>
            <p:spPr>
              <a:xfrm>
                <a:off x="675920" y="1929394"/>
                <a:ext cx="264527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F90DC8-D07A-09FC-9553-A795C3C0F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20" y="1929394"/>
                <a:ext cx="2645276" cy="670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748176-580A-3DCF-C234-F8D19129DC26}"/>
                  </a:ext>
                </a:extLst>
              </p:cNvPr>
              <p:cNvSpPr txBox="1"/>
              <p:nvPr/>
            </p:nvSpPr>
            <p:spPr>
              <a:xfrm>
                <a:off x="2640389" y="3251236"/>
                <a:ext cx="30200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748176-580A-3DCF-C234-F8D19129D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389" y="3251236"/>
                <a:ext cx="302006" cy="246221"/>
              </a:xfrm>
              <a:prstGeom prst="rect">
                <a:avLst/>
              </a:prstGeom>
              <a:blipFill>
                <a:blip r:embed="rId6"/>
                <a:stretch>
                  <a:fillRect l="-8000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67720E-E852-B7B9-9AD2-3C67D179DE8B}"/>
                  </a:ext>
                </a:extLst>
              </p:cNvPr>
              <p:cNvSpPr txBox="1"/>
              <p:nvPr/>
            </p:nvSpPr>
            <p:spPr>
              <a:xfrm>
                <a:off x="2439965" y="4506039"/>
                <a:ext cx="30033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67720E-E852-B7B9-9AD2-3C67D179D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65" y="4506039"/>
                <a:ext cx="300339" cy="246221"/>
              </a:xfrm>
              <a:prstGeom prst="rect">
                <a:avLst/>
              </a:prstGeom>
              <a:blipFill>
                <a:blip r:embed="rId7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C61CF78-37BA-EF8B-5744-E0996E070EF5}"/>
                  </a:ext>
                </a:extLst>
              </p:cNvPr>
              <p:cNvSpPr txBox="1"/>
              <p:nvPr/>
            </p:nvSpPr>
            <p:spPr>
              <a:xfrm>
                <a:off x="1415399" y="2594757"/>
                <a:ext cx="3380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C61CF78-37BA-EF8B-5744-E0996E070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99" y="2594757"/>
                <a:ext cx="338021" cy="369332"/>
              </a:xfrm>
              <a:prstGeom prst="rect">
                <a:avLst/>
              </a:prstGeom>
              <a:blipFill>
                <a:blip r:embed="rId8"/>
                <a:stretch>
                  <a:fillRect r="-535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9E85CD-537D-B2F0-7250-CF1232B52818}"/>
              </a:ext>
            </a:extLst>
          </p:cNvPr>
          <p:cNvCxnSpPr>
            <a:cxnSpLocks/>
          </p:cNvCxnSpPr>
          <p:nvPr/>
        </p:nvCxnSpPr>
        <p:spPr bwMode="auto">
          <a:xfrm flipV="1">
            <a:off x="2344973" y="3093720"/>
            <a:ext cx="12147" cy="5258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F825FC17-498B-B024-37F7-D611A60C6245}"/>
              </a:ext>
            </a:extLst>
          </p:cNvPr>
          <p:cNvSpPr/>
          <p:nvPr/>
        </p:nvSpPr>
        <p:spPr bwMode="auto">
          <a:xfrm rot="5400000">
            <a:off x="986731" y="3280477"/>
            <a:ext cx="252593" cy="442943"/>
          </a:xfrm>
          <a:prstGeom prst="arc">
            <a:avLst>
              <a:gd name="adj1" fmla="val 13054292"/>
              <a:gd name="adj2" fmla="val 10285982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9144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>
              <a:ln w="0">
                <a:noFill/>
              </a:ln>
              <a:solidFill>
                <a:srgbClr val="009242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DA13E9CC-C3DD-906B-AF30-230D5145D087}"/>
              </a:ext>
            </a:extLst>
          </p:cNvPr>
          <p:cNvSpPr/>
          <p:nvPr/>
        </p:nvSpPr>
        <p:spPr bwMode="auto">
          <a:xfrm rot="5400000">
            <a:off x="2097882" y="4181568"/>
            <a:ext cx="252593" cy="442943"/>
          </a:xfrm>
          <a:prstGeom prst="arc">
            <a:avLst>
              <a:gd name="adj1" fmla="val 13054292"/>
              <a:gd name="adj2" fmla="val 10285982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9144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>
              <a:ln w="0">
                <a:noFill/>
              </a:ln>
              <a:solidFill>
                <a:srgbClr val="009242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55C03D64-4C93-507D-C1B4-41E4BB83CB7F}"/>
              </a:ext>
            </a:extLst>
          </p:cNvPr>
          <p:cNvSpPr/>
          <p:nvPr/>
        </p:nvSpPr>
        <p:spPr bwMode="auto">
          <a:xfrm rot="5400000">
            <a:off x="549624" y="4030626"/>
            <a:ext cx="252593" cy="442943"/>
          </a:xfrm>
          <a:prstGeom prst="arc">
            <a:avLst>
              <a:gd name="adj1" fmla="val 13054292"/>
              <a:gd name="adj2" fmla="val 10285982"/>
            </a:avLst>
          </a:prstGeom>
          <a:noFill/>
          <a:ln w="12700" cap="flat" cmpd="sng" algn="ctr">
            <a:solidFill>
              <a:srgbClr val="E98B0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9144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>
              <a:ln w="0">
                <a:noFill/>
              </a:ln>
              <a:solidFill>
                <a:srgbClr val="009242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7A326AB-65FE-C354-05F3-C84800A72EF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37920" y="2981960"/>
            <a:ext cx="553" cy="5154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F928B5-2D8E-B905-2492-A7043B994709}"/>
              </a:ext>
            </a:extLst>
          </p:cNvPr>
          <p:cNvCxnSpPr>
            <a:cxnSpLocks/>
          </p:cNvCxnSpPr>
          <p:nvPr/>
        </p:nvCxnSpPr>
        <p:spPr bwMode="auto">
          <a:xfrm flipV="1">
            <a:off x="2236116" y="4013200"/>
            <a:ext cx="0" cy="4149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337693-7BA2-5123-D17E-B4D3C9A70973}"/>
              </a:ext>
            </a:extLst>
          </p:cNvPr>
          <p:cNvCxnSpPr>
            <a:cxnSpLocks/>
          </p:cNvCxnSpPr>
          <p:nvPr/>
        </p:nvCxnSpPr>
        <p:spPr bwMode="auto">
          <a:xfrm flipV="1">
            <a:off x="717196" y="3765574"/>
            <a:ext cx="0" cy="5111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98B0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78B004-5478-1C88-5592-EAD4C80D9203}"/>
                  </a:ext>
                </a:extLst>
              </p:cNvPr>
              <p:cNvSpPr txBox="1"/>
              <p:nvPr/>
            </p:nvSpPr>
            <p:spPr>
              <a:xfrm>
                <a:off x="2218829" y="3805105"/>
                <a:ext cx="3576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78B004-5478-1C88-5592-EAD4C80D9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29" y="3805105"/>
                <a:ext cx="35760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8775978-5B28-1F23-2EA5-0D4A2EF94117}"/>
                  </a:ext>
                </a:extLst>
              </p:cNvPr>
              <p:cNvSpPr txBox="1"/>
              <p:nvPr/>
            </p:nvSpPr>
            <p:spPr>
              <a:xfrm>
                <a:off x="959115" y="2605479"/>
                <a:ext cx="3576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8775978-5B28-1F23-2EA5-0D4A2EF94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15" y="2605479"/>
                <a:ext cx="35760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7C4FA58-1390-2B6F-58AB-06E1D01BD83B}"/>
                  </a:ext>
                </a:extLst>
              </p:cNvPr>
              <p:cNvSpPr txBox="1"/>
              <p:nvPr/>
            </p:nvSpPr>
            <p:spPr>
              <a:xfrm>
                <a:off x="2186908" y="2734834"/>
                <a:ext cx="35760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7C4FA58-1390-2B6F-58AB-06E1D01BD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08" y="2734834"/>
                <a:ext cx="357609" cy="369332"/>
              </a:xfrm>
              <a:prstGeom prst="rect">
                <a:avLst/>
              </a:prstGeom>
              <a:blipFill>
                <a:blip r:embed="rId11"/>
                <a:stretch>
                  <a:fillRect r="-1724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4DA74E6-1EAA-6A50-0C30-2900F0ECFD68}"/>
                  </a:ext>
                </a:extLst>
              </p:cNvPr>
              <p:cNvSpPr txBox="1"/>
              <p:nvPr/>
            </p:nvSpPr>
            <p:spPr>
              <a:xfrm>
                <a:off x="539783" y="3404824"/>
                <a:ext cx="3576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4DA74E6-1EAA-6A50-0C30-2900F0ECF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83" y="3404824"/>
                <a:ext cx="357609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A1DBAC-E728-E918-3E36-7686EE5D9BF9}"/>
                  </a:ext>
                </a:extLst>
              </p:cNvPr>
              <p:cNvSpPr txBox="1"/>
              <p:nvPr/>
            </p:nvSpPr>
            <p:spPr>
              <a:xfrm>
                <a:off x="2527257" y="3467100"/>
                <a:ext cx="3576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A1DBAC-E728-E918-3E36-7686EE5D9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257" y="3467100"/>
                <a:ext cx="357609" cy="369332"/>
              </a:xfrm>
              <a:prstGeom prst="rect">
                <a:avLst/>
              </a:prstGeom>
              <a:blipFill>
                <a:blip r:embed="rId13"/>
                <a:stretch>
                  <a:fillRect r="-18966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656DA24-E1B9-1DF7-2F80-43A5731C26A8}"/>
                  </a:ext>
                </a:extLst>
              </p:cNvPr>
              <p:cNvSpPr txBox="1"/>
              <p:nvPr/>
            </p:nvSpPr>
            <p:spPr>
              <a:xfrm>
                <a:off x="2431015" y="4085554"/>
                <a:ext cx="4187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656DA24-E1B9-1DF7-2F80-43A5731C2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015" y="4085554"/>
                <a:ext cx="418747" cy="369332"/>
              </a:xfrm>
              <a:prstGeom prst="rect">
                <a:avLst/>
              </a:prstGeom>
              <a:blipFill>
                <a:blip r:embed="rId14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0E0282-76B5-7FAE-3F0F-5DD53E749F44}"/>
                  </a:ext>
                </a:extLst>
              </p:cNvPr>
              <p:cNvSpPr txBox="1"/>
              <p:nvPr/>
            </p:nvSpPr>
            <p:spPr>
              <a:xfrm>
                <a:off x="848878" y="4143233"/>
                <a:ext cx="5061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E98B0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0E0282-76B5-7FAE-3F0F-5DD53E749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78" y="4143233"/>
                <a:ext cx="506186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AF73B7B-E3F9-44DC-15E8-C489DAD26901}"/>
                  </a:ext>
                </a:extLst>
              </p:cNvPr>
              <p:cNvSpPr txBox="1"/>
              <p:nvPr/>
            </p:nvSpPr>
            <p:spPr>
              <a:xfrm>
                <a:off x="538577" y="3081660"/>
                <a:ext cx="4365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AF73B7B-E3F9-44DC-15E8-C489DAD26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77" y="3081660"/>
                <a:ext cx="436514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AC881DB2-2767-692E-7AC7-FC135E0FCE6D}"/>
              </a:ext>
            </a:extLst>
          </p:cNvPr>
          <p:cNvSpPr txBox="1"/>
          <p:nvPr/>
        </p:nvSpPr>
        <p:spPr>
          <a:xfrm>
            <a:off x="135015" y="737930"/>
            <a:ext cx="494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Rigid Body Dynamics in Body Frame</a:t>
            </a:r>
          </a:p>
        </p:txBody>
      </p:sp>
    </p:spTree>
    <p:extLst>
      <p:ext uri="{BB962C8B-B14F-4D97-AF65-F5344CB8AC3E}">
        <p14:creationId xmlns:p14="http://schemas.microsoft.com/office/powerpoint/2010/main" val="180869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AC023-1A6A-1295-BAEF-B80B8E71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497F-A123-B30A-A538-CB51FCA8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State-space Equations (1/3)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21F740-1F7C-B5C7-3B3A-BB955F0FF310}"/>
                  </a:ext>
                </a:extLst>
              </p:cNvPr>
              <p:cNvSpPr txBox="1"/>
              <p:nvPr/>
            </p:nvSpPr>
            <p:spPr>
              <a:xfrm>
                <a:off x="2606516" y="1479057"/>
                <a:ext cx="3930966" cy="289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Total Thrust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600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Torque about body x-axis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𝑎𝑟𝑚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16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600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Torque about body y-axis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𝑎𝑟𝑚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600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Torque about body z-axis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21F740-1F7C-B5C7-3B3A-BB955F0FF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16" y="1479057"/>
                <a:ext cx="3930966" cy="2893100"/>
              </a:xfrm>
              <a:prstGeom prst="rect">
                <a:avLst/>
              </a:prstGeom>
              <a:blipFill>
                <a:blip r:embed="rId3"/>
                <a:stretch>
                  <a:fillRect t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AA753108-4479-5C53-43A5-03F801E0ECC5}"/>
              </a:ext>
            </a:extLst>
          </p:cNvPr>
          <p:cNvSpPr txBox="1"/>
          <p:nvPr/>
        </p:nvSpPr>
        <p:spPr>
          <a:xfrm>
            <a:off x="135015" y="737930"/>
            <a:ext cx="494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Quadcopter System Control Inputs</a:t>
            </a:r>
          </a:p>
        </p:txBody>
      </p:sp>
    </p:spTree>
    <p:extLst>
      <p:ext uri="{BB962C8B-B14F-4D97-AF65-F5344CB8AC3E}">
        <p14:creationId xmlns:p14="http://schemas.microsoft.com/office/powerpoint/2010/main" val="304342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2711-8055-533A-0ED1-B682398D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State-Space Equations (2/3)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B2BF8-1684-0FC2-0E2B-70750584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ED166C-E293-9F6E-00D8-822005D8AD10}"/>
                  </a:ext>
                </a:extLst>
              </p:cNvPr>
              <p:cNvSpPr txBox="1"/>
              <p:nvPr/>
            </p:nvSpPr>
            <p:spPr>
              <a:xfrm>
                <a:off x="2154408" y="1323295"/>
                <a:ext cx="4676005" cy="880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ED166C-E293-9F6E-00D8-822005D8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408" y="1323295"/>
                <a:ext cx="4676005" cy="8803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FD74EE-405C-B02E-CF13-C00447AB6923}"/>
                  </a:ext>
                </a:extLst>
              </p:cNvPr>
              <p:cNvSpPr txBox="1"/>
              <p:nvPr/>
            </p:nvSpPr>
            <p:spPr>
              <a:xfrm>
                <a:off x="2343150" y="2665063"/>
                <a:ext cx="4572000" cy="1903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FD74EE-405C-B02E-CF13-C00447AB6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50" y="2665063"/>
                <a:ext cx="4572000" cy="1903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1FF4B01-43C5-B4D2-FB37-BDA1146AE0B7}"/>
              </a:ext>
            </a:extLst>
          </p:cNvPr>
          <p:cNvSpPr txBox="1"/>
          <p:nvPr/>
        </p:nvSpPr>
        <p:spPr>
          <a:xfrm>
            <a:off x="135014" y="737930"/>
            <a:ext cx="562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System Dynamics from Control Inputs</a:t>
            </a:r>
          </a:p>
        </p:txBody>
      </p:sp>
    </p:spTree>
    <p:extLst>
      <p:ext uri="{BB962C8B-B14F-4D97-AF65-F5344CB8AC3E}">
        <p14:creationId xmlns:p14="http://schemas.microsoft.com/office/powerpoint/2010/main" val="120638982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14FA739404C4C88339245665DF4E3" ma:contentTypeVersion="8" ma:contentTypeDescription="Create a new document." ma:contentTypeScope="" ma:versionID="247aaf519e14abf9f372e3ee9ed11828">
  <xsd:schema xmlns:xsd="http://www.w3.org/2001/XMLSchema" xmlns:xs="http://www.w3.org/2001/XMLSchema" xmlns:p="http://schemas.microsoft.com/office/2006/metadata/properties" xmlns:ns2="db962d0c-5ba1-488e-9617-42eb96731c2f" xmlns:ns3="8840c030-5dde-41b3-9ddd-06e8e0ef51bc" targetNamespace="http://schemas.microsoft.com/office/2006/metadata/properties" ma:root="true" ma:fieldsID="ee35eff953b650d5914e462e8b155702" ns2:_="" ns3:_="">
    <xsd:import namespace="db962d0c-5ba1-488e-9617-42eb96731c2f"/>
    <xsd:import namespace="8840c030-5dde-41b3-9ddd-06e8e0ef5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62d0c-5ba1-488e-9617-42eb96731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0c030-5dde-41b3-9ddd-06e8e0ef5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CFA4D1A-00BC-4F46-AA03-FF605C51B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62d0c-5ba1-488e-9617-42eb96731c2f"/>
    <ds:schemaRef ds:uri="8840c030-5dde-41b3-9ddd-06e8e0ef5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4BE1A-A2C4-4862-8AD0-8BDC37D6A979}">
  <ds:schemaRefs>
    <ds:schemaRef ds:uri="8840c030-5dde-41b3-9ddd-06e8e0ef51bc"/>
    <ds:schemaRef ds:uri="db962d0c-5ba1-488e-9617-42eb96731c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7619</TotalTime>
  <Words>857</Words>
  <Application>Microsoft Office PowerPoint</Application>
  <PresentationFormat>On-screen Show (16:9)</PresentationFormat>
  <Paragraphs>248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Helvetica</vt:lpstr>
      <vt:lpstr>Times</vt:lpstr>
      <vt:lpstr>Wingdings</vt:lpstr>
      <vt:lpstr>Blank Presentation</vt:lpstr>
      <vt:lpstr>Without blue banner</vt:lpstr>
      <vt:lpstr>PowerPoint Presentation</vt:lpstr>
      <vt:lpstr>PowerPoint Presentation</vt:lpstr>
      <vt:lpstr>Quadcopter Model (1/5)</vt:lpstr>
      <vt:lpstr>Quadcopter Model (2/5)</vt:lpstr>
      <vt:lpstr>Quadcopter Model (3/5)</vt:lpstr>
      <vt:lpstr>Quadcopter Model (4/5)</vt:lpstr>
      <vt:lpstr>Quadcopter Model (5/5)</vt:lpstr>
      <vt:lpstr>State-space Equations (1/3)</vt:lpstr>
      <vt:lpstr>State-Space Equations (2/3)</vt:lpstr>
      <vt:lpstr>Electrical Architecture</vt:lpstr>
      <vt:lpstr>Sensor Data Integration (1/3)</vt:lpstr>
      <vt:lpstr>Sensor Data Integration (2/3)</vt:lpstr>
      <vt:lpstr>Kalman Filter (3/3)</vt:lpstr>
      <vt:lpstr>PID Algorithms (1/4)</vt:lpstr>
      <vt:lpstr>PID Algorithms (1/4)</vt:lpstr>
      <vt:lpstr>PID Algorithms (2/4)</vt:lpstr>
      <vt:lpstr>PID Algorithms (3/4)</vt:lpstr>
      <vt:lpstr>PID Algorithms (4/4)</vt:lpstr>
      <vt:lpstr>Code Structure</vt:lpstr>
      <vt:lpstr>GUI</vt:lpstr>
      <vt:lpstr>Future Plans</vt:lpstr>
      <vt:lpstr>Thanks!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Zander Haws</cp:lastModifiedBy>
  <cp:revision>28</cp:revision>
  <cp:lastPrinted>2018-09-25T14:02:34Z</cp:lastPrinted>
  <dcterms:modified xsi:type="dcterms:W3CDTF">2024-10-30T11:30:46Z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0x010100E8B14FA739404C4C88339245665DF4E3</vt:lpwstr>
  </property>
</Properties>
</file>